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0" r:id="rId2"/>
    <p:sldId id="257" r:id="rId3"/>
    <p:sldId id="262" r:id="rId4"/>
    <p:sldId id="265" r:id="rId5"/>
    <p:sldId id="259" r:id="rId6"/>
    <p:sldId id="263" r:id="rId7"/>
    <p:sldId id="264" r:id="rId8"/>
    <p:sldId id="256" r:id="rId9"/>
    <p:sldId id="270" r:id="rId10"/>
    <p:sldId id="273" r:id="rId11"/>
    <p:sldId id="279" r:id="rId12"/>
    <p:sldId id="278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QbBt8pOLiFjkALcZHZuPg==" hashData="iqi7GeahpjNCjbGOyNq1Ffledkh42T3vZrMZ974e1TQo3L03JSQ0cXXrZjqEk1zPWonFPiiKrMXJ/aZemm2Pp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38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1808" y="3428998"/>
            <a:ext cx="5518066" cy="2268559"/>
          </a:xfrm>
        </p:spPr>
        <p:txBody>
          <a:bodyPr anchor="t">
            <a:normAutofit/>
          </a:bodyPr>
          <a:lstStyle>
            <a:lvl1pPr algn="r">
              <a:defRPr sz="60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2274" y="2268786"/>
            <a:ext cx="5357600" cy="1160213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0DE9F-8767-40CE-A9E3-FB145CCA570B}" type="datetimeFigureOut">
              <a:rPr lang="pt-PT" smtClean="0"/>
              <a:t>27-04-2019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Ins="45720"/>
          <a:lstStyle/>
          <a:p>
            <a:fld id="{462EDC66-2151-4026-8229-C8A66414A711}" type="slidenum">
              <a:rPr lang="pt-PT" smtClean="0"/>
              <a:t>‹nº›</a:t>
            </a:fld>
            <a:endParaRPr lang="pt-PT"/>
          </a:p>
        </p:txBody>
      </p:sp>
      <p:sp>
        <p:nvSpPr>
          <p:cNvPr id="13" name="TextBox 12"/>
          <p:cNvSpPr txBox="1"/>
          <p:nvPr/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7061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14:flythrough/>
      </p:transition>
    </mc:Choice>
    <mc:Fallback xmlns=""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0DE9F-8767-40CE-A9E3-FB145CCA570B}" type="datetimeFigureOut">
              <a:rPr lang="pt-PT" smtClean="0"/>
              <a:t>27-04-2019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EDC66-2151-4026-8229-C8A66414A711}" type="slidenum">
              <a:rPr lang="pt-PT" smtClean="0"/>
              <a:t>‹nº›</a:t>
            </a:fld>
            <a:endParaRPr lang="pt-PT"/>
          </a:p>
        </p:txBody>
      </p:sp>
      <p:sp>
        <p:nvSpPr>
          <p:cNvPr id="7" name="TextBox 6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442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14:flythrough/>
      </p:transition>
    </mc:Choice>
    <mc:Fallback xmlns=""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Rectangle 2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TextBox 10"/>
          <p:cNvSpPr txBox="1"/>
          <p:nvPr/>
        </p:nvSpPr>
        <p:spPr>
          <a:xfrm>
            <a:off x="2191843" y="296258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3147254"/>
            <a:ext cx="7956560" cy="1424746"/>
          </a:xfrm>
        </p:spPr>
        <p:txBody>
          <a:bodyPr anchor="t">
            <a:normAutofit/>
          </a:bodyPr>
          <a:lstStyle>
            <a:lvl1pPr algn="r"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968" y="2268786"/>
            <a:ext cx="7791931" cy="878468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0DE9F-8767-40CE-A9E3-FB145CCA570B}" type="datetimeFigureOut">
              <a:rPr lang="pt-PT" smtClean="0"/>
              <a:t>27-04-2019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EDC66-2151-4026-8229-C8A66414A71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98394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14:flythrough/>
      </p:transition>
    </mc:Choice>
    <mc:Fallback xmlns=""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7"/>
            <a:ext cx="7950984" cy="1081705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05374" y="2052116"/>
            <a:ext cx="3891960" cy="399782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6636" y="2052114"/>
            <a:ext cx="3894222" cy="3997829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0DE9F-8767-40CE-A9E3-FB145CCA570B}" type="datetimeFigureOut">
              <a:rPr lang="pt-PT" smtClean="0"/>
              <a:t>27-04-2019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EDC66-2151-4026-8229-C8A66414A711}" type="slidenum">
              <a:rPr lang="pt-PT" smtClean="0"/>
              <a:t>‹nº›</a:t>
            </a:fld>
            <a:endParaRPr lang="pt-PT"/>
          </a:p>
        </p:txBody>
      </p:sp>
      <p:sp>
        <p:nvSpPr>
          <p:cNvPr id="10" name="TextBox 9"/>
          <p:cNvSpPr txBox="1"/>
          <p:nvPr/>
        </p:nvSpPr>
        <p:spPr>
          <a:xfrm>
            <a:off x="2196172" y="641223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533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14:flythrough/>
      </p:transition>
    </mc:Choice>
    <mc:Fallback xmlns=""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TextBox 11"/>
          <p:cNvSpPr txBox="1"/>
          <p:nvPr/>
        </p:nvSpPr>
        <p:spPr>
          <a:xfrm>
            <a:off x="2193650" y="636424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8"/>
            <a:ext cx="7956560" cy="1078348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9285" y="2052115"/>
            <a:ext cx="3896467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9285" y="2851331"/>
            <a:ext cx="3893623" cy="3071434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6634" y="2052115"/>
            <a:ext cx="3899798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66635" y="2851331"/>
            <a:ext cx="3899798" cy="3071434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0DE9F-8767-40CE-A9E3-FB145CCA570B}" type="datetimeFigureOut">
              <a:rPr lang="pt-PT" smtClean="0"/>
              <a:t>27-04-2019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EDC66-2151-4026-8229-C8A66414A71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25404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14:flythrough/>
      </p:transition>
    </mc:Choice>
    <mc:Fallback xmlns=""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0DE9F-8767-40CE-A9E3-FB145CCA570B}" type="datetimeFigureOut">
              <a:rPr lang="pt-PT" smtClean="0"/>
              <a:t>27-04-2019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EDC66-2151-4026-8229-C8A66414A711}" type="slidenum">
              <a:rPr lang="pt-PT" smtClean="0"/>
              <a:t>‹nº›</a:t>
            </a:fld>
            <a:endParaRPr lang="pt-PT"/>
          </a:p>
        </p:txBody>
      </p:sp>
      <p:sp>
        <p:nvSpPr>
          <p:cNvPr id="8" name="TextBox 7"/>
          <p:cNvSpPr txBox="1"/>
          <p:nvPr/>
        </p:nvSpPr>
        <p:spPr>
          <a:xfrm>
            <a:off x="2196172" y="64122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3463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14:flythrough/>
      </p:transition>
    </mc:Choice>
    <mc:Fallback xmlns=""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0DE9F-8767-40CE-A9E3-FB145CCA570B}" type="datetimeFigureOut">
              <a:rPr lang="pt-PT" smtClean="0"/>
              <a:t>27-04-2019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EDC66-2151-4026-8229-C8A66414A71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06682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14:flythrough/>
      </p:transition>
    </mc:Choice>
    <mc:Fallback xmlns=""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" name="Rectangle 2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/>
          <p:cNvSpPr txBox="1"/>
          <p:nvPr/>
        </p:nvSpPr>
        <p:spPr>
          <a:xfrm>
            <a:off x="1554154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323" y="1282451"/>
            <a:ext cx="2664361" cy="1903241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0154" y="805818"/>
            <a:ext cx="5446278" cy="5244126"/>
          </a:xfrm>
        </p:spPr>
        <p:txBody>
          <a:bodyPr anchor="ctr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6154"/>
            <a:ext cx="2664361" cy="2386397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0DE9F-8767-40CE-A9E3-FB145CCA570B}" type="datetimeFigureOut">
              <a:rPr lang="pt-PT" smtClean="0"/>
              <a:t>27-04-2019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EDC66-2151-4026-8229-C8A66414A71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4723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14:flythrough/>
      </p:transition>
    </mc:Choice>
    <mc:Fallback xmlns=""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Rectangle 1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47062" y="3229"/>
            <a:ext cx="4629734" cy="6858000"/>
          </a:xfr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554686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241" y="1282452"/>
            <a:ext cx="3970986" cy="1900473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2928"/>
            <a:ext cx="3971874" cy="2386394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0DE9F-8767-40CE-A9E3-FB145CCA570B}" type="datetimeFigureOut">
              <a:rPr lang="pt-PT" smtClean="0"/>
              <a:t>27-04-2019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EDC66-2151-4026-8229-C8A66414A71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65270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14:flythrough/>
      </p:transition>
    </mc:Choice>
    <mc:Fallback xmlns=""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>
            <a:off x="2194236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4091" cy="1077229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0DE9F-8767-40CE-A9E3-FB145CCA570B}" type="datetimeFigureOut">
              <a:rPr lang="pt-PT" smtClean="0"/>
              <a:t>27-04-2019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EDC66-2151-4026-8229-C8A66414A71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25199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14:flythrough/>
      </p:transition>
    </mc:Choice>
    <mc:Fallback xmlns=""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 rot="5400000">
            <a:off x="10337141" y="416061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39380" y="805818"/>
            <a:ext cx="1326519" cy="524412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08751" y="970410"/>
            <a:ext cx="6466903" cy="5079534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0DE9F-8767-40CE-A9E3-FB145CCA570B}" type="datetimeFigureOut">
              <a:rPr lang="pt-PT" smtClean="0"/>
              <a:t>27-04-2019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EDC66-2151-4026-8229-C8A66414A71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25396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14:flythrough/>
      </p:transition>
    </mc:Choice>
    <mc:Fallback xmlns=""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C7C0DE9F-8767-40CE-A9E3-FB145CCA570B}" type="datetimeFigureOut">
              <a:rPr lang="pt-PT" smtClean="0"/>
              <a:t>27-04-2019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</p:spPr>
        <p:txBody>
          <a:bodyPr vert="horz" lIns="91440" tIns="45720" rIns="91440" bIns="18288" rtlCol="0" anchor="b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8407" y="164592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2EDC66-2151-4026-8229-C8A66414A711}" type="slidenum">
              <a:rPr lang="pt-PT" smtClean="0"/>
              <a:t>‹nº›</a:t>
            </a:fld>
            <a:endParaRPr lang="pt-PT"/>
          </a:p>
        </p:txBody>
      </p:sp>
      <p:sp>
        <p:nvSpPr>
          <p:cNvPr id="57" name="Rectangle 56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968417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7000" advTm="14000">
        <p14:flythrough/>
      </p:transition>
    </mc:Choice>
    <mc:Fallback xmlns="">
      <p:transition spd="slow" advTm="14000">
        <p:fade/>
      </p:transition>
    </mc:Fallback>
  </mc:AlternateConten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448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9533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888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973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7328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2616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08960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575304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4164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7.png"/><Relationship Id="rId4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ergrasan.com/" TargetMode="External"/><Relationship Id="rId3" Type="http://schemas.openxmlformats.org/officeDocument/2006/relationships/image" Target="../media/image5.gif"/><Relationship Id="rId7" Type="http://schemas.openxmlformats.org/officeDocument/2006/relationships/hyperlink" Target="http://www.youtube.com/c/olgalopes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facebook.com/olga.lopes.16" TargetMode="External"/><Relationship Id="rId11" Type="http://schemas.openxmlformats.org/officeDocument/2006/relationships/image" Target="../media/image20.jpg"/><Relationship Id="rId5" Type="http://schemas.openxmlformats.org/officeDocument/2006/relationships/hyperlink" Target="mailto:lopesolg@gmail.com" TargetMode="External"/><Relationship Id="rId10" Type="http://schemas.microsoft.com/office/2007/relationships/hdphoto" Target="../media/hdphoto1.wdp"/><Relationship Id="rId4" Type="http://schemas.openxmlformats.org/officeDocument/2006/relationships/image" Target="../media/image6.gif"/><Relationship Id="rId9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AADE0995-0012-41B2-9273-05E11A38D3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04911" y="1204911"/>
            <a:ext cx="3429000" cy="1019177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19586E78-ACAD-4E1E-9879-CEED618407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95387" y="4633912"/>
            <a:ext cx="3429000" cy="1019177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55D77E6E-A6F3-4146-AB5D-33C97E7857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09685" y="2986087"/>
            <a:ext cx="3609971" cy="990604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FFD383F5-9FB7-4C9E-8903-01F6DB11A1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0127" y="1"/>
            <a:ext cx="10363198" cy="68580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1399577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5000">
        <p14:flythrough/>
        <p:sndAc>
          <p:stSnd loop="1">
            <p:snd r:embed="rId2" name="Michael Jackson -Earth Song.wav"/>
          </p:stSnd>
        </p:sndAc>
      </p:transition>
    </mc:Choice>
    <mc:Fallback xmlns="">
      <p:transition spd="slow" advTm="5000">
        <p:fade/>
        <p:sndAc>
          <p:stSnd loop="1">
            <p:snd r:embed="rId6" name="Michael Jackson -Earth Song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3F9368D6-736F-46D6-8DDB-46B613ED0F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04911" y="1204911"/>
            <a:ext cx="3429000" cy="1019177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37A4AA51-FAC6-46F1-90AF-1BA873D368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95387" y="4633912"/>
            <a:ext cx="3429000" cy="1019177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6F8A030D-945B-4455-97DC-B595526889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09685" y="2986087"/>
            <a:ext cx="3609971" cy="990604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1B4EA877-6ACA-4B4F-8FA0-D9931B0F4F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127" y="-1"/>
            <a:ext cx="10395340" cy="6847789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11" name="Retângulo 10">
            <a:extLst>
              <a:ext uri="{FF2B5EF4-FFF2-40B4-BE49-F238E27FC236}">
                <a16:creationId xmlns:a16="http://schemas.microsoft.com/office/drawing/2014/main" id="{C2DB65EC-5825-4827-AD93-DB7802DE2662}"/>
              </a:ext>
            </a:extLst>
          </p:cNvPr>
          <p:cNvSpPr/>
          <p:nvPr/>
        </p:nvSpPr>
        <p:spPr>
          <a:xfrm>
            <a:off x="1828804" y="4543335"/>
            <a:ext cx="6819895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Ouvi um dia de uma camponesa esta extraordinária expressão poética:</a:t>
            </a:r>
          </a:p>
        </p:txBody>
      </p:sp>
    </p:spTree>
    <p:extLst>
      <p:ext uri="{BB962C8B-B14F-4D97-AF65-F5344CB8AC3E}">
        <p14:creationId xmlns:p14="http://schemas.microsoft.com/office/powerpoint/2010/main" val="3333121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14:flythrough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36989E0D-049B-4C9B-BF2A-CFA11582B5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04911" y="1204911"/>
            <a:ext cx="3429000" cy="1019177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F765AEC3-D248-42F4-B5C1-96C5D441FD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95387" y="4633912"/>
            <a:ext cx="3429000" cy="1019177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5A2E2750-C456-4D54-9F74-A145AF5A5E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09685" y="2986087"/>
            <a:ext cx="3609971" cy="990604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EF61736C-4185-4CA7-9D8E-995430BFA8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8225" y="0"/>
            <a:ext cx="1034415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10" name="Retângulo 9">
            <a:extLst>
              <a:ext uri="{FF2B5EF4-FFF2-40B4-BE49-F238E27FC236}">
                <a16:creationId xmlns:a16="http://schemas.microsoft.com/office/drawing/2014/main" id="{4B549CF8-4487-4F46-8BC1-E9E30D28157B}"/>
              </a:ext>
            </a:extLst>
          </p:cNvPr>
          <p:cNvSpPr/>
          <p:nvPr/>
        </p:nvSpPr>
        <p:spPr>
          <a:xfrm>
            <a:off x="1467568" y="3429000"/>
            <a:ext cx="5899390" cy="286232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“ Ai, senhor, se não tivesse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uma alma, 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onde iriam chorar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as searas de trigo e os campos de papoilas?” </a:t>
            </a:r>
          </a:p>
        </p:txBody>
      </p:sp>
    </p:spTree>
    <p:extLst>
      <p:ext uri="{BB962C8B-B14F-4D97-AF65-F5344CB8AC3E}">
        <p14:creationId xmlns:p14="http://schemas.microsoft.com/office/powerpoint/2010/main" val="2386318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flythrough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1E55CEB5-60E9-46FF-8F8F-E3FC01E79C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04911" y="1204911"/>
            <a:ext cx="3429000" cy="1019177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3A61CACF-4CB8-406A-8661-5D9DF9CA0B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95387" y="4633912"/>
            <a:ext cx="3429000" cy="1019177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D6D7D6CF-DA50-4660-B002-9C268FA2C5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09685" y="2986087"/>
            <a:ext cx="3609971" cy="990604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C47A2A6-28C8-4E5A-B998-1A4DFA7979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603" y="0"/>
            <a:ext cx="10382247" cy="6858000"/>
          </a:xfrm>
          <a:prstGeom prst="rect">
            <a:avLst/>
          </a:prstGeom>
          <a:effectLst>
            <a:softEdge rad="304800"/>
          </a:effectLst>
        </p:spPr>
      </p:pic>
      <p:sp>
        <p:nvSpPr>
          <p:cNvPr id="10" name="Retângulo 9">
            <a:extLst>
              <a:ext uri="{FF2B5EF4-FFF2-40B4-BE49-F238E27FC236}">
                <a16:creationId xmlns:a16="http://schemas.microsoft.com/office/drawing/2014/main" id="{CC46D96C-A670-487F-8CE9-E3F82B84DDD6}"/>
              </a:ext>
            </a:extLst>
          </p:cNvPr>
          <p:cNvSpPr/>
          <p:nvPr/>
        </p:nvSpPr>
        <p:spPr>
          <a:xfrm>
            <a:off x="1373290" y="4638915"/>
            <a:ext cx="5905784" cy="1015663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60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HERMANN" panose="02000000000000000000" pitchFamily="2" charset="0"/>
              </a:rPr>
              <a:t>A alma da terra</a:t>
            </a:r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74707232-3305-4A37-BAB8-4191D9ABE98E}"/>
              </a:ext>
            </a:extLst>
          </p:cNvPr>
          <p:cNvSpPr/>
          <p:nvPr/>
        </p:nvSpPr>
        <p:spPr>
          <a:xfrm>
            <a:off x="5796913" y="5573287"/>
            <a:ext cx="5195653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pt-PT" sz="44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HERMANN" panose="02000000000000000000" pitchFamily="2" charset="0"/>
              </a:rPr>
              <a:t>Por Eugénio de Sá </a:t>
            </a:r>
          </a:p>
        </p:txBody>
      </p:sp>
    </p:spTree>
    <p:extLst>
      <p:ext uri="{BB962C8B-B14F-4D97-AF65-F5344CB8AC3E}">
        <p14:creationId xmlns:p14="http://schemas.microsoft.com/office/powerpoint/2010/main" val="1308986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14:flythrough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1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FFB1572-F4AC-4CE0-A3AC-A514C1A39A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04911" y="1204911"/>
            <a:ext cx="3429000" cy="1019177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56165C7-B21B-4DEF-85C8-54482009C0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95387" y="4633912"/>
            <a:ext cx="3429000" cy="1019177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F27FC810-26E0-49EE-B8B6-60908E3A90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09685" y="2986087"/>
            <a:ext cx="3609971" cy="990604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C7A17216-6022-4E3D-9D19-E1F3EC902C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603" y="0"/>
            <a:ext cx="10426014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10" name="Retângulo 9">
            <a:extLst>
              <a:ext uri="{FF2B5EF4-FFF2-40B4-BE49-F238E27FC236}">
                <a16:creationId xmlns:a16="http://schemas.microsoft.com/office/drawing/2014/main" id="{8DE4F337-C973-4289-B8DF-7F5BE6990F52}"/>
              </a:ext>
            </a:extLst>
          </p:cNvPr>
          <p:cNvSpPr/>
          <p:nvPr/>
        </p:nvSpPr>
        <p:spPr>
          <a:xfrm>
            <a:off x="1666875" y="4266337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Quero acreditar que a terra onde vivemos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Tem uma alma como a gente tem</a:t>
            </a:r>
          </a:p>
        </p:txBody>
      </p:sp>
    </p:spTree>
    <p:extLst>
      <p:ext uri="{BB962C8B-B14F-4D97-AF65-F5344CB8AC3E}">
        <p14:creationId xmlns:p14="http://schemas.microsoft.com/office/powerpoint/2010/main" val="109457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14:flythrough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FC33C098-D515-4EB9-B7D4-F5D59C65E8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04911" y="1204911"/>
            <a:ext cx="3429000" cy="1019177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4D92345C-ADB2-4114-AE7C-9CB9EECE4C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95387" y="4633912"/>
            <a:ext cx="3429000" cy="1019177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2C1AAB20-149B-425B-9349-908F97ECF2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09685" y="2986087"/>
            <a:ext cx="3609971" cy="990604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3FEED5FF-FBA7-455F-8275-727CE6ED2B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8225" y="1"/>
            <a:ext cx="10325100" cy="6858000"/>
          </a:xfrm>
          <a:prstGeom prst="rect">
            <a:avLst/>
          </a:prstGeom>
          <a:effectLst>
            <a:softEdge rad="1143000"/>
          </a:effectLst>
        </p:spPr>
      </p:pic>
      <p:sp>
        <p:nvSpPr>
          <p:cNvPr id="9" name="Retângulo 8">
            <a:extLst>
              <a:ext uri="{FF2B5EF4-FFF2-40B4-BE49-F238E27FC236}">
                <a16:creationId xmlns:a16="http://schemas.microsoft.com/office/drawing/2014/main" id="{93E65779-0A54-4342-A0CB-DB273429E6B5}"/>
              </a:ext>
            </a:extLst>
          </p:cNvPr>
          <p:cNvSpPr/>
          <p:nvPr/>
        </p:nvSpPr>
        <p:spPr>
          <a:xfrm>
            <a:off x="1371600" y="4253210"/>
            <a:ext cx="61341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Talvez não sofra da forma que sofremos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- Não serão males d’amor que mais a abatem -</a:t>
            </a:r>
          </a:p>
        </p:txBody>
      </p:sp>
    </p:spTree>
    <p:extLst>
      <p:ext uri="{BB962C8B-B14F-4D97-AF65-F5344CB8AC3E}">
        <p14:creationId xmlns:p14="http://schemas.microsoft.com/office/powerpoint/2010/main" val="2908185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14:flythrough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D4C5C9B4-0738-4236-AD7F-AABCE1B577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04911" y="1204911"/>
            <a:ext cx="3429000" cy="1019177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BE6F6FBA-EB60-4F24-9539-AD1C9239E7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95387" y="4633912"/>
            <a:ext cx="3429000" cy="1019177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7A3D20AE-A05E-4C2A-AE52-0E3642606B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09685" y="2986087"/>
            <a:ext cx="3609971" cy="990604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DD17417E-27DD-46DC-8A91-C14D69E109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8226" y="0"/>
            <a:ext cx="10315574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11" name="Retângulo 10">
            <a:extLst>
              <a:ext uri="{FF2B5EF4-FFF2-40B4-BE49-F238E27FC236}">
                <a16:creationId xmlns:a16="http://schemas.microsoft.com/office/drawing/2014/main" id="{452C68A2-DE03-43AC-8CCC-53E63CF5FE70}"/>
              </a:ext>
            </a:extLst>
          </p:cNvPr>
          <p:cNvSpPr/>
          <p:nvPr/>
        </p:nvSpPr>
        <p:spPr>
          <a:xfrm>
            <a:off x="5762625" y="2671286"/>
            <a:ext cx="496252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Mas geme a soberba com que a ofendemos 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Mas mesmo assim, sedenta e dolorida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Lá se vai submetendo às leis da criação;</a:t>
            </a:r>
            <a:endParaRPr lang="pt-PT" sz="3600" dirty="0">
              <a:ln w="10160">
                <a:solidFill>
                  <a:sysClr val="windowText" lastClr="000000"/>
                </a:solidFill>
                <a:prstDash val="solid"/>
              </a:ln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3380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14:flythrough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6E3A61D7-F5D9-40F3-89D1-8727788242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04911" y="1204911"/>
            <a:ext cx="3429000" cy="1019177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CF667F9F-D2DE-4874-8EB7-83662BD04E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95387" y="4633912"/>
            <a:ext cx="3429000" cy="1019177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9C98DAEA-5714-4595-A3FE-59030278BD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09685" y="2986087"/>
            <a:ext cx="3609971" cy="990604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D041E0EE-79D1-45C3-B2F3-5A075D71F3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8701" y="1"/>
            <a:ext cx="10334624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763346FF-F28D-47ED-9418-37C9F58ACDBF}"/>
              </a:ext>
            </a:extLst>
          </p:cNvPr>
          <p:cNvSpPr/>
          <p:nvPr/>
        </p:nvSpPr>
        <p:spPr>
          <a:xfrm>
            <a:off x="1543050" y="3748385"/>
            <a:ext cx="50673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Regenera-se a custo, gasta e exaurida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- mesmo ciente que lhe morre a vida –</a:t>
            </a:r>
          </a:p>
        </p:txBody>
      </p:sp>
    </p:spTree>
    <p:extLst>
      <p:ext uri="{BB962C8B-B14F-4D97-AF65-F5344CB8AC3E}">
        <p14:creationId xmlns:p14="http://schemas.microsoft.com/office/powerpoint/2010/main" val="3823047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14:flythrough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324CB0A-063D-47A3-9B30-43B11149F8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699" y="1"/>
            <a:ext cx="10315576" cy="6858000"/>
          </a:xfrm>
          <a:prstGeom prst="rect">
            <a:avLst/>
          </a:prstGeom>
          <a:effectLst>
            <a:softEdge rad="11684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38F2F247-B47F-4512-BC11-D835B58850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04911" y="1204911"/>
            <a:ext cx="3429000" cy="1019177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8A21B94-5159-4C21-AD02-30415610C0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95387" y="4633912"/>
            <a:ext cx="3429000" cy="1019177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A6046082-CD6D-4F10-8AE6-0873FFB374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09685" y="2986087"/>
            <a:ext cx="3609971" cy="990604"/>
          </a:xfrm>
          <a:prstGeom prst="rect">
            <a:avLst/>
          </a:prstGeom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F2B11688-4DEA-4F91-B724-567CA4D4C225}"/>
              </a:ext>
            </a:extLst>
          </p:cNvPr>
          <p:cNvSpPr/>
          <p:nvPr/>
        </p:nvSpPr>
        <p:spPr>
          <a:xfrm>
            <a:off x="1276353" y="576559"/>
            <a:ext cx="6115050" cy="17570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Para servir a causa da sua vocação 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 nós, sem piedade, prosseguimos</a:t>
            </a:r>
          </a:p>
        </p:txBody>
      </p:sp>
    </p:spTree>
    <p:extLst>
      <p:ext uri="{BB962C8B-B14F-4D97-AF65-F5344CB8AC3E}">
        <p14:creationId xmlns:p14="http://schemas.microsoft.com/office/powerpoint/2010/main" val="776948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14:flythrough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DCDC824-5A91-4B4E-95AF-BA656E8215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700" y="-1"/>
            <a:ext cx="10357166" cy="685800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E1EF11B0-AD59-453B-8FB1-916B888D0020}"/>
              </a:ext>
            </a:extLst>
          </p:cNvPr>
          <p:cNvSpPr/>
          <p:nvPr/>
        </p:nvSpPr>
        <p:spPr>
          <a:xfrm>
            <a:off x="1524000" y="3481389"/>
            <a:ext cx="619125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Agredindo, implacáveis, as suas entranhas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Maculando-lhe os recursos, e não vemos Que os malefícios destas vis façanhas </a:t>
            </a:r>
            <a:endParaRPr lang="pt-PT" sz="3600" dirty="0">
              <a:ln w="10160">
                <a:solidFill>
                  <a:sysClr val="windowText" lastClr="000000"/>
                </a:solidFill>
                <a:prstDash val="solid"/>
              </a:ln>
              <a:latin typeface="AR ESSENCE" panose="02000000000000000000" pitchFamily="2" charset="0"/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51ED9D35-1F1F-4902-AC77-58670D8F19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04911" y="1204911"/>
            <a:ext cx="3429000" cy="1019177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BE4C1596-DDF7-452B-A894-1A0C34904F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95387" y="4633912"/>
            <a:ext cx="3429000" cy="1019177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8631FDBF-1125-47ED-88D2-0F68815C75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09685" y="2986087"/>
            <a:ext cx="3609971" cy="990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722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14:flythrough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6C87067-AEAB-4025-A5B1-A9B9CB6D73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7146" y="1"/>
            <a:ext cx="10369795" cy="6858000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6AE6604-5D8A-4483-903B-A297052589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04911" y="1204911"/>
            <a:ext cx="3429000" cy="1019177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FEE1312-22A9-4A35-A459-92C2A20D16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95387" y="4633912"/>
            <a:ext cx="3429000" cy="1019177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1762AF37-1E42-42B2-B690-07E6FEAE52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09685" y="2986087"/>
            <a:ext cx="3609971" cy="990604"/>
          </a:xfrm>
          <a:prstGeom prst="rect">
            <a:avLst/>
          </a:prstGeom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1E79FF8A-A191-455A-8F64-3EDCCD198B57}"/>
              </a:ext>
            </a:extLst>
          </p:cNvPr>
          <p:cNvSpPr/>
          <p:nvPr/>
        </p:nvSpPr>
        <p:spPr>
          <a:xfrm>
            <a:off x="1181100" y="3989338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 vão matar, e </a:t>
            </a:r>
            <a:r>
              <a:rPr lang="pt-PT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inapelávelmente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morreremos. 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Porque não há uma fábula recreadora do mundo!</a:t>
            </a:r>
          </a:p>
        </p:txBody>
      </p:sp>
    </p:spTree>
    <p:extLst>
      <p:ext uri="{BB962C8B-B14F-4D97-AF65-F5344CB8AC3E}">
        <p14:creationId xmlns:p14="http://schemas.microsoft.com/office/powerpoint/2010/main" val="32380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14:flythrough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2212547-7E3A-44DB-B87A-E905638CFC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498" y="0"/>
            <a:ext cx="10429877" cy="685800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8EF616DE-245B-4594-8282-01AF697DE6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04911" y="1204911"/>
            <a:ext cx="3429000" cy="1019177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6157832F-DAE5-44F3-90C8-68820A7390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95387" y="4633912"/>
            <a:ext cx="3429000" cy="1019177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BC5783B1-E57B-4DDC-BD85-D65DDB8D0D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09685" y="2986087"/>
            <a:ext cx="3609971" cy="990604"/>
          </a:xfrm>
          <a:prstGeom prst="rect">
            <a:avLst/>
          </a:prstGeom>
        </p:spPr>
      </p:pic>
      <p:sp>
        <p:nvSpPr>
          <p:cNvPr id="8" name="CaixaDeTexto 1">
            <a:extLst>
              <a:ext uri="{FF2B5EF4-FFF2-40B4-BE49-F238E27FC236}">
                <a16:creationId xmlns:a16="http://schemas.microsoft.com/office/drawing/2014/main" id="{1F65E863-0F23-47BE-ACEA-9752699EDDE0}"/>
              </a:ext>
            </a:extLst>
          </p:cNvPr>
          <p:cNvSpPr txBox="1"/>
          <p:nvPr/>
        </p:nvSpPr>
        <p:spPr>
          <a:xfrm>
            <a:off x="2927452" y="81301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Autor do Texto: Eugénio de Sá</a:t>
            </a:r>
          </a:p>
          <a:p>
            <a:pPr algn="ctr"/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Música:Michael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Jackson -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Earth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Song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5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6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7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hlinkClick r:id="rId8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F3A92D3D-0124-4FAF-84D4-8F12C82477A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192" y="344407"/>
            <a:ext cx="1603643" cy="21529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AE545AA8-00A1-44AB-B321-A8F2CDBA568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714722" y="0"/>
            <a:ext cx="1812091" cy="21529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54777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0">
        <p14:flythrough/>
      </p:transition>
    </mc:Choice>
    <mc:Fallback>
      <p:transition spd="slow" advTm="6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dison">
  <a:themeElements>
    <a:clrScheme name="Madison">
      <a:dk1>
        <a:sysClr val="windowText" lastClr="000000"/>
      </a:dk1>
      <a:lt1>
        <a:sysClr val="window" lastClr="FFFFFF"/>
      </a:lt1>
      <a:dk2>
        <a:srgbClr val="2D251F"/>
      </a:dk2>
      <a:lt2>
        <a:srgbClr val="FAE9C5"/>
      </a:lt2>
      <a:accent1>
        <a:srgbClr val="ED3846"/>
      </a:accent1>
      <a:accent2>
        <a:srgbClr val="F87184"/>
      </a:accent2>
      <a:accent3>
        <a:srgbClr val="EC9DA9"/>
      </a:accent3>
      <a:accent4>
        <a:srgbClr val="ECC190"/>
      </a:accent4>
      <a:accent5>
        <a:srgbClr val="FFB268"/>
      </a:accent5>
      <a:accent6>
        <a:srgbClr val="F98657"/>
      </a:accent6>
      <a:hlink>
        <a:srgbClr val="B97669"/>
      </a:hlink>
      <a:folHlink>
        <a:srgbClr val="9E9483"/>
      </a:folHlink>
    </a:clrScheme>
    <a:fontScheme name="Madison">
      <a:maj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ison" id="{025CB5FB-2DD3-45EE-B6F0-CC461540EB19}" vid="{BCCF8060-3FCB-4641-B728-8A589529B13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Madison</Template>
  <TotalTime>385</TotalTime>
  <Words>216</Words>
  <Application>Microsoft Office PowerPoint</Application>
  <PresentationFormat>Ecrã Panorâmico</PresentationFormat>
  <Paragraphs>33</Paragraphs>
  <Slides>12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12</vt:i4>
      </vt:variant>
    </vt:vector>
  </HeadingPairs>
  <TitlesOfParts>
    <vt:vector size="19" baseType="lpstr">
      <vt:lpstr>AR ESSENCE</vt:lpstr>
      <vt:lpstr>AR HERMANN</vt:lpstr>
      <vt:lpstr>Arial</vt:lpstr>
      <vt:lpstr>MS Shell Dlg 2</vt:lpstr>
      <vt:lpstr>Wingdings</vt:lpstr>
      <vt:lpstr>Wingdings 3</vt:lpstr>
      <vt:lpstr>Madison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20</cp:revision>
  <dcterms:created xsi:type="dcterms:W3CDTF">2019-04-04T18:24:49Z</dcterms:created>
  <dcterms:modified xsi:type="dcterms:W3CDTF">2019-04-27T19:04:00Z</dcterms:modified>
</cp:coreProperties>
</file>