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256" r:id="rId3"/>
    <p:sldId id="257" r:id="rId4"/>
    <p:sldId id="285" r:id="rId5"/>
    <p:sldId id="286" r:id="rId6"/>
    <p:sldId id="268" r:id="rId7"/>
    <p:sldId id="284" r:id="rId8"/>
    <p:sldId id="276" r:id="rId9"/>
    <p:sldId id="282" r:id="rId10"/>
    <p:sldId id="281" r:id="rId11"/>
    <p:sldId id="283" r:id="rId12"/>
    <p:sldId id="287" r:id="rId13"/>
    <p:sldId id="279" r:id="rId14"/>
    <p:sldId id="277" r:id="rId15"/>
    <p:sldId id="278" r:id="rId16"/>
    <p:sldId id="280" r:id="rId17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6SofcYMwfbIFHAcDjL2LA==" hashData="K+nsrGT3v4nd5q7w2GcZFDOITjvJ74kxMt4NVTc4fEFNKQxIolMRiUbzH7ccCsRA3SKs/rwPUV+ztfwkvmRve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4A188C-C586-4D7D-B180-EAFF8011AC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757B94F-F7DE-4DC3-8957-CDD9EC8A75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2A5DD49A-5DBA-4F57-B41E-FB72504F98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08EFC-714E-492E-9B5F-05A3D1662FA1}" type="datetimeFigureOut">
              <a:rPr lang="pt-PT" smtClean="0"/>
              <a:t>15-03-2019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D486175D-F27B-465A-B433-D4D00DDED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D080904C-CBCF-4EAA-BC4C-9F2B36922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92ADE-A561-4FD9-8837-94758A5B8F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88636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7AE2E82-DF4C-4562-965D-F322B0B9D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E59E599F-D6DB-4654-9D63-56695BF840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4531FDB2-773B-4E15-B4C7-D27D44370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08EFC-714E-492E-9B5F-05A3D1662FA1}" type="datetimeFigureOut">
              <a:rPr lang="pt-PT" smtClean="0"/>
              <a:t>15-03-2019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A0AD4B1C-7C6F-4A14-815A-EE5512CD0E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34FC5A19-5C19-41B6-AF49-803A075773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92ADE-A561-4FD9-8837-94758A5B8F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9649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1A5F90-ADA5-48BD-98F0-C576255F20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9E442D7E-EEB8-4E9C-A094-53BD3B5F7D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D0E30294-C884-42AC-93B0-4D9FB40B1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08EFC-714E-492E-9B5F-05A3D1662FA1}" type="datetimeFigureOut">
              <a:rPr lang="pt-PT" smtClean="0"/>
              <a:t>15-03-2019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AA85C279-CA31-4970-84F1-C829CC1C5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D7B516D0-A648-4EE4-A142-296C7FE24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92ADE-A561-4FD9-8837-94758A5B8F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90041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B7AD58-8D44-49E7-B46D-38A6C5444B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2187CD04-22EF-40DD-BC84-6AB8131BB4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693734BF-43D7-4446-8B44-3148D0DF22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9F0EA971-FFEF-4091-B509-90C944DAA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08EFC-714E-492E-9B5F-05A3D1662FA1}" type="datetimeFigureOut">
              <a:rPr lang="pt-PT" smtClean="0"/>
              <a:t>15-03-2019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555C0F4D-B415-460B-8731-017552ECDD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D70BCD4B-66A1-4314-B671-D846C6C11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92ADE-A561-4FD9-8837-94758A5B8F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7531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2100CD-5623-4489-8F1D-C02CC0804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6967045F-FAF8-4E6C-8BC3-949A8199D4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D33C74F0-3B91-430B-B91D-321B4B1F02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E0A32622-41FB-4E24-9D3E-6B5305FD5B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A0F82A58-3A0B-4E34-8B84-71EEDFEB3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A505D970-7EBD-4B8F-B857-3F42587C0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08EFC-714E-492E-9B5F-05A3D1662FA1}" type="datetimeFigureOut">
              <a:rPr lang="pt-PT" smtClean="0"/>
              <a:t>15-03-2019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AC8D2718-67BD-47BF-90D7-C33E69813B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FEF2C9BF-2A04-469F-AB88-457C348F5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92ADE-A561-4FD9-8837-94758A5B8F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11716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EB252A-C65F-4C46-B9E8-377DBDA5A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98B90652-8D07-4B4F-AEAD-CCEFBF831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08EFC-714E-492E-9B5F-05A3D1662FA1}" type="datetimeFigureOut">
              <a:rPr lang="pt-PT" smtClean="0"/>
              <a:t>15-03-2019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1BB5BE7E-A5AA-4A95-B240-80716A28E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0FDFF913-C132-470E-913F-EEAEE1ED01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92ADE-A561-4FD9-8837-94758A5B8F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66276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E5983929-4E57-4694-8F81-88BB17E05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08EFC-714E-492E-9B5F-05A3D1662FA1}" type="datetimeFigureOut">
              <a:rPr lang="pt-PT" smtClean="0"/>
              <a:t>15-03-2019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F395C8D9-5BF5-43B6-9C4C-14FA4580E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BF610341-A40F-47A2-9A65-6ED7D16657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92ADE-A561-4FD9-8837-94758A5B8F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40029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1F1FDA-23F7-447E-928E-2A50D03BE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ACF61E61-5418-46CF-81A1-15D44ED730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4D259488-148F-4B81-AE62-DCB0647DB4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F02579CA-25F3-424E-BD28-F598F0BED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08EFC-714E-492E-9B5F-05A3D1662FA1}" type="datetimeFigureOut">
              <a:rPr lang="pt-PT" smtClean="0"/>
              <a:t>15-03-2019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7E751BE0-8C13-425E-A8FC-63A26E3D7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4D53F3C2-6A5D-43DF-92A0-F0E29738C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92ADE-A561-4FD9-8837-94758A5B8F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5336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662FA5-5E86-44AC-9098-DE93FFBFF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9DFDFBDE-13E9-43FA-BC50-80DFAD9202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38EA18FD-42D6-4D53-83A1-B0CFFB7ACF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4C5F036C-2264-4F5F-AEAB-5226DE880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08EFC-714E-492E-9B5F-05A3D1662FA1}" type="datetimeFigureOut">
              <a:rPr lang="pt-PT" smtClean="0"/>
              <a:t>15-03-2019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C2216F71-209E-44FE-B89D-DDB1B7D987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04328245-76E9-4555-AEF1-B67C0EE69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92ADE-A561-4FD9-8837-94758A5B8F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05907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82009E-019C-4D74-AD16-C921A01D5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46E039B9-46AB-46F0-B346-927CA327BB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6762EA14-C072-4454-9C5B-A422AC52C6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08EFC-714E-492E-9B5F-05A3D1662FA1}" type="datetimeFigureOut">
              <a:rPr lang="pt-PT" smtClean="0"/>
              <a:t>15-03-2019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858C02B0-DB09-447F-A18A-D8DA39963F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B16F214C-B349-4DD8-8029-F0321B858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92ADE-A561-4FD9-8837-94758A5B8F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62826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DBBC5F8-13D8-4784-8834-0A8A75AAC7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9A1BB6F2-A945-4902-9B9B-DAE13BCA24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FC72DD1E-6942-409D-BE77-6661B7628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08EFC-714E-492E-9B5F-05A3D1662FA1}" type="datetimeFigureOut">
              <a:rPr lang="pt-PT" smtClean="0"/>
              <a:t>15-03-2019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299C393D-1F7F-469A-A4A2-30D9D88EF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0EC5FE58-94C2-45C5-ADEC-CCB477F0B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92ADE-A561-4FD9-8837-94758A5B8F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36001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8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3DAC6527-F227-4F63-AAAF-E746D9C80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9FC77D20-6C5B-4BB6-AAF0-3114639A57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C08C3D9A-9058-40CB-8351-87B532D706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F08EFC-714E-492E-9B5F-05A3D1662FA1}" type="datetimeFigureOut">
              <a:rPr lang="pt-PT" smtClean="0"/>
              <a:t>15-03-2019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EDD97FED-83D3-4211-9A6F-02CB48C186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74ECF913-5842-475F-85E8-2EBA50B9B3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792ADE-A561-4FD9-8837-94758A5B8F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04969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2944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>
        <p:sndAc>
          <p:stSnd loop="1">
            <p:snd r:embed="rId2" name="Michael Bolton- A Love So Beautiful.wav"/>
          </p:stSnd>
        </p:sndAc>
      </p:transition>
    </mc:Choice>
    <mc:Fallback xmlns="">
      <p:transition advTm="2000">
        <p:sndAc>
          <p:stSnd loop="1">
            <p:snd r:embed="rId3" name="Michael Bolton- A Love So Beautifu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1816DB0-9409-4346-846D-9F39694580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4417FEF-2B16-418C-9951-B3818697917D}"/>
              </a:ext>
            </a:extLst>
          </p:cNvPr>
          <p:cNvSpPr/>
          <p:nvPr/>
        </p:nvSpPr>
        <p:spPr>
          <a:xfrm>
            <a:off x="1162111" y="4099670"/>
            <a:ext cx="592662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eternidade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Está em momentos inesquecíveis…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85B3576E-D9B8-4844-8432-3CF6CED86F18}"/>
              </a:ext>
            </a:extLst>
          </p:cNvPr>
          <p:cNvSpPr/>
          <p:nvPr/>
        </p:nvSpPr>
        <p:spPr>
          <a:xfrm>
            <a:off x="7578451" y="5299999"/>
            <a:ext cx="287610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</a:t>
            </a:r>
            <a:r>
              <a:rPr lang="pt-PT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Wandy</a:t>
            </a:r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Luz</a:t>
            </a:r>
          </a:p>
        </p:txBody>
      </p:sp>
    </p:spTree>
    <p:extLst>
      <p:ext uri="{BB962C8B-B14F-4D97-AF65-F5344CB8AC3E}">
        <p14:creationId xmlns:p14="http://schemas.microsoft.com/office/powerpoint/2010/main" val="4135507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0">
        <p15:prstTrans prst="curtains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8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73E4DBC-B811-45A4-9935-B693764B6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81AF4F8-B43A-4586-A21D-942647A91FDF}"/>
              </a:ext>
            </a:extLst>
          </p:cNvPr>
          <p:cNvSpPr/>
          <p:nvPr/>
        </p:nvSpPr>
        <p:spPr>
          <a:xfrm>
            <a:off x="706467" y="312556"/>
            <a:ext cx="356073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Hoje olhando algumas fotos antigas, eu me encontrei com as memórias, de um passado, nem tão distante mas que me fez lembrar de quem sou de verdade.</a:t>
            </a:r>
          </a:p>
        </p:txBody>
      </p:sp>
    </p:spTree>
    <p:extLst>
      <p:ext uri="{BB962C8B-B14F-4D97-AF65-F5344CB8AC3E}">
        <p14:creationId xmlns:p14="http://schemas.microsoft.com/office/powerpoint/2010/main" val="2792774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prism dir="u" isContent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0DF59A2-55D6-462A-953E-45EEB12668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0912E33C-D402-464B-A287-8DEC5A10AA96}"/>
              </a:ext>
            </a:extLst>
          </p:cNvPr>
          <p:cNvSpPr/>
          <p:nvPr/>
        </p:nvSpPr>
        <p:spPr>
          <a:xfrm>
            <a:off x="738278" y="765442"/>
            <a:ext cx="441474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Amores fracassados, sonhos que se dissolveram no ar, pessoas que significaram tanto, e que hoje eu já nem sei mais quem são, o que fazem, e aonde foram parar.</a:t>
            </a:r>
          </a:p>
        </p:txBody>
      </p:sp>
    </p:spTree>
    <p:extLst>
      <p:ext uri="{BB962C8B-B14F-4D97-AF65-F5344CB8AC3E}">
        <p14:creationId xmlns:p14="http://schemas.microsoft.com/office/powerpoint/2010/main" val="3146165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prism dir="u" isContent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90D4F54-0F12-44B7-8C84-FA53D35C40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8D6059DB-C063-41C9-B94A-47A473797F52}"/>
              </a:ext>
            </a:extLst>
          </p:cNvPr>
          <p:cNvSpPr/>
          <p:nvPr/>
        </p:nvSpPr>
        <p:spPr>
          <a:xfrm>
            <a:off x="1040561" y="2468199"/>
            <a:ext cx="462088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Mas sabe que eu sorri, mesmo com lágrimas rolando silenciosamente pelo rosto.</a:t>
            </a:r>
          </a:p>
        </p:txBody>
      </p:sp>
    </p:spTree>
    <p:extLst>
      <p:ext uri="{BB962C8B-B14F-4D97-AF65-F5344CB8AC3E}">
        <p14:creationId xmlns:p14="http://schemas.microsoft.com/office/powerpoint/2010/main" val="111134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dir="u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A56304E-8194-4BD8-8BE1-D3CBF92D48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242C0EB-2003-432B-856D-6E8FF77317F1}"/>
              </a:ext>
            </a:extLst>
          </p:cNvPr>
          <p:cNvSpPr/>
          <p:nvPr/>
        </p:nvSpPr>
        <p:spPr>
          <a:xfrm>
            <a:off x="529087" y="1354196"/>
            <a:ext cx="364609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Sorri, vendo um filme que apesar de às vezes não ser tão feliz, eu protagonizei com alma pura, um coração sincero e muita vontade de criar meu final feliz.</a:t>
            </a:r>
          </a:p>
        </p:txBody>
      </p:sp>
    </p:spTree>
    <p:extLst>
      <p:ext uri="{BB962C8B-B14F-4D97-AF65-F5344CB8AC3E}">
        <p14:creationId xmlns:p14="http://schemas.microsoft.com/office/powerpoint/2010/main" val="3025379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prism dir="u" isContent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AD87A8D-F8B4-47EE-BD40-6A2ABF6A81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32BDFE21-B726-4669-9B23-171CBD6A87C2}"/>
              </a:ext>
            </a:extLst>
          </p:cNvPr>
          <p:cNvSpPr/>
          <p:nvPr/>
        </p:nvSpPr>
        <p:spPr>
          <a:xfrm>
            <a:off x="580845" y="1811873"/>
            <a:ext cx="481929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Deitada em minha cama, olhando pela janela, em mais um dia frio de inverno, eu me pergunto, se de fato terei um final feliz.</a:t>
            </a:r>
          </a:p>
        </p:txBody>
      </p:sp>
    </p:spTree>
    <p:extLst>
      <p:ext uri="{BB962C8B-B14F-4D97-AF65-F5344CB8AC3E}">
        <p14:creationId xmlns:p14="http://schemas.microsoft.com/office/powerpoint/2010/main" val="1430820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u"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B27163C-EBA0-4697-A228-875351A79D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7CEEED2-8EC2-46DC-ABA4-3A65628457BB}"/>
              </a:ext>
            </a:extLst>
          </p:cNvPr>
          <p:cNvSpPr/>
          <p:nvPr/>
        </p:nvSpPr>
        <p:spPr>
          <a:xfrm>
            <a:off x="646081" y="4503134"/>
            <a:ext cx="661358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resposta é instantânea;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‘ Mas é claro que que terei um final feliz’! </a:t>
            </a:r>
          </a:p>
        </p:txBody>
      </p:sp>
    </p:spTree>
    <p:extLst>
      <p:ext uri="{BB962C8B-B14F-4D97-AF65-F5344CB8AC3E}">
        <p14:creationId xmlns:p14="http://schemas.microsoft.com/office/powerpoint/2010/main" val="2198863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dir="u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5196B55-304D-4E06-BE66-B53D627260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7C9A4AA-3FE0-4E53-812D-9FF455F34E3F}"/>
              </a:ext>
            </a:extLst>
          </p:cNvPr>
          <p:cNvSpPr/>
          <p:nvPr/>
        </p:nvSpPr>
        <p:spPr>
          <a:xfrm>
            <a:off x="1057275" y="629335"/>
            <a:ext cx="319087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Porque só depende de mim, das minhas decisões, do que vou plantar, do quanto vou lutar, </a:t>
            </a:r>
          </a:p>
        </p:txBody>
      </p:sp>
    </p:spTree>
    <p:extLst>
      <p:ext uri="{BB962C8B-B14F-4D97-AF65-F5344CB8AC3E}">
        <p14:creationId xmlns:p14="http://schemas.microsoft.com/office/powerpoint/2010/main" val="263149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u"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8306D32-B939-400A-A4B8-99B84D1974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C464E2F-FC4A-4530-B0E6-E6DE4FC6BE26}"/>
              </a:ext>
            </a:extLst>
          </p:cNvPr>
          <p:cNvSpPr/>
          <p:nvPr/>
        </p:nvSpPr>
        <p:spPr>
          <a:xfrm>
            <a:off x="1133475" y="1324660"/>
            <a:ext cx="34671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quanto sou capaz de suportar até vencer, até ser quem eu quiser e fazer tudo aquilo que satisfaz a minha alma, </a:t>
            </a:r>
          </a:p>
        </p:txBody>
      </p:sp>
    </p:spTree>
    <p:extLst>
      <p:ext uri="{BB962C8B-B14F-4D97-AF65-F5344CB8AC3E}">
        <p14:creationId xmlns:p14="http://schemas.microsoft.com/office/powerpoint/2010/main" val="1453792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u"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9FD86A8-5BBB-4311-9B69-5442689DFB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B93B0887-AF16-480E-960F-6B6EC4F040A9}"/>
              </a:ext>
            </a:extLst>
          </p:cNvPr>
          <p:cNvSpPr/>
          <p:nvPr/>
        </p:nvSpPr>
        <p:spPr>
          <a:xfrm>
            <a:off x="733425" y="1414760"/>
            <a:ext cx="391477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 alegra meu espírito, que traz à tona o melhor da minha essência, vou lutar até ser e dar o melhor de mim, em tudo que eu fizer e para todos que eu encontrar.</a:t>
            </a:r>
          </a:p>
        </p:txBody>
      </p:sp>
    </p:spTree>
    <p:extLst>
      <p:ext uri="{BB962C8B-B14F-4D97-AF65-F5344CB8AC3E}">
        <p14:creationId xmlns:p14="http://schemas.microsoft.com/office/powerpoint/2010/main" val="598526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prism dir="u" isContent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2E3FB65-ED9E-41DB-A799-6C06E92AF5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D54DB519-9FDC-443F-9A04-6307F5272481}"/>
              </a:ext>
            </a:extLst>
          </p:cNvPr>
          <p:cNvSpPr/>
          <p:nvPr/>
        </p:nvSpPr>
        <p:spPr>
          <a:xfrm>
            <a:off x="676276" y="1106835"/>
            <a:ext cx="39624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eternidade está em momentos inesquecíveis, em carinhos e declarações inesperadas, na simplicidade, nos olhares que abraçam, em sorrisos que confortam, em palavras que inspiram.</a:t>
            </a:r>
          </a:p>
        </p:txBody>
      </p:sp>
    </p:spTree>
    <p:extLst>
      <p:ext uri="{BB962C8B-B14F-4D97-AF65-F5344CB8AC3E}">
        <p14:creationId xmlns:p14="http://schemas.microsoft.com/office/powerpoint/2010/main" val="2467309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prism dir="u" isContent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11D968D-1196-46FF-931A-E3A87434CB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4EB5BC1-D636-43EE-A380-457232C3FCF8}"/>
              </a:ext>
            </a:extLst>
          </p:cNvPr>
          <p:cNvSpPr/>
          <p:nvPr/>
        </p:nvSpPr>
        <p:spPr>
          <a:xfrm>
            <a:off x="542925" y="121473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É isso que eu quero, quero viver na eternidade de momentos felizes, quero viver na eternidade de suas memórias, quero ser sua boa lembrança.</a:t>
            </a:r>
          </a:p>
        </p:txBody>
      </p:sp>
    </p:spTree>
    <p:extLst>
      <p:ext uri="{BB962C8B-B14F-4D97-AF65-F5344CB8AC3E}">
        <p14:creationId xmlns:p14="http://schemas.microsoft.com/office/powerpoint/2010/main" val="4185189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u"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FBEE766-4697-451B-9E1D-7E0CE9FF6A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CF840E94-B5D1-4308-8255-245DB5693C71}"/>
              </a:ext>
            </a:extLst>
          </p:cNvPr>
          <p:cNvSpPr/>
          <p:nvPr/>
        </p:nvSpPr>
        <p:spPr>
          <a:xfrm>
            <a:off x="590550" y="676960"/>
            <a:ext cx="494347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Então , dou um beijo e um abraço apertado em minhas memórias, minhas feridas, e abro os braços para a eternidade,</a:t>
            </a:r>
          </a:p>
        </p:txBody>
      </p:sp>
    </p:spTree>
    <p:extLst>
      <p:ext uri="{BB962C8B-B14F-4D97-AF65-F5344CB8AC3E}">
        <p14:creationId xmlns:p14="http://schemas.microsoft.com/office/powerpoint/2010/main" val="1221663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u"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4292A0D-AE4B-4182-8A07-414BB52328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4CE99CAA-6F0C-4F53-B3AD-095BFB56FD4B}"/>
              </a:ext>
            </a:extLst>
          </p:cNvPr>
          <p:cNvSpPr/>
          <p:nvPr/>
        </p:nvSpPr>
        <p:spPr>
          <a:xfrm>
            <a:off x="6515100" y="285661"/>
            <a:ext cx="439102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sejamos todos eternos na caixinha de lembranças especiais de cada um que cruzar nosso caminho.</a:t>
            </a: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Vem ser eterno comigo?</a:t>
            </a:r>
          </a:p>
        </p:txBody>
      </p:sp>
    </p:spTree>
    <p:extLst>
      <p:ext uri="{BB962C8B-B14F-4D97-AF65-F5344CB8AC3E}">
        <p14:creationId xmlns:p14="http://schemas.microsoft.com/office/powerpoint/2010/main" val="3415512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u"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8AB089C-106D-43B5-84A0-B3CE93E995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BA568C5-407D-458D-9769-D4A0F45ED115}"/>
              </a:ext>
            </a:extLst>
          </p:cNvPr>
          <p:cNvSpPr txBox="1"/>
          <p:nvPr/>
        </p:nvSpPr>
        <p:spPr>
          <a:xfrm>
            <a:off x="2988204" y="302503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Wandy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Luz 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Michael Bolton- A Love So Beautiful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D3863F1F-43E6-4139-9812-76DE664856E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7554" y="635749"/>
            <a:ext cx="1682151" cy="2082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8765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0">
        <p14:prism dir="u" isContent="1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</TotalTime>
  <Words>404</Words>
  <Application>Microsoft Office PowerPoint</Application>
  <PresentationFormat>Ecrã Panorâmico</PresentationFormat>
  <Paragraphs>30</Paragraphs>
  <Slides>16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16</vt:i4>
      </vt:variant>
    </vt:vector>
  </HeadingPairs>
  <TitlesOfParts>
    <vt:vector size="21" baseType="lpstr">
      <vt:lpstr>AR CENA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13</cp:revision>
  <dcterms:created xsi:type="dcterms:W3CDTF">2019-03-12T19:49:25Z</dcterms:created>
  <dcterms:modified xsi:type="dcterms:W3CDTF">2019-03-15T21:07:16Z</dcterms:modified>
</cp:coreProperties>
</file>