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7" r:id="rId2"/>
    <p:sldId id="263" r:id="rId3"/>
    <p:sldId id="259" r:id="rId4"/>
    <p:sldId id="258" r:id="rId5"/>
    <p:sldId id="260" r:id="rId6"/>
    <p:sldId id="262" r:id="rId7"/>
    <p:sldId id="261" r:id="rId8"/>
    <p:sldId id="265" r:id="rId9"/>
    <p:sldId id="264" r:id="rId10"/>
    <p:sldId id="26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qXEKMOyQbKNkQR4ICA68w==" hashData="rm5Q2hCtQho7h2EJxXqj1bmiORNzLMZDMb6UuihMGhOG9o1JptCYLTVvVzJUp5QacnEUuuitinp14xvF4VvGw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6080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29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7457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5515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40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7098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6555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00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4020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98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1339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073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231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626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3899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10520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27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7588363-61B3-44B0-9150-19708580E5CE}" type="datetimeFigureOut">
              <a:rPr lang="pt-PT" smtClean="0"/>
              <a:t>22-12-2020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0342F62-1BBF-48C1-AE9D-730E3161EA8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24573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7.gif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7" Type="http://schemas.openxmlformats.org/officeDocument/2006/relationships/image" Target="../media/image23.gif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E32C31A-ED89-4212-A14D-367906A4C8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E2365E8-28A9-4F2B-9A58-1FB165D1B8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0"/>
            <a:ext cx="6096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7AAE00B-93EF-47D0-B2ED-36A93E87DC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18" y="862642"/>
            <a:ext cx="9377453" cy="5063705"/>
          </a:xfrm>
          <a:prstGeom prst="rect">
            <a:avLst/>
          </a:prstGeom>
          <a:effectLst>
            <a:softEdge rad="457200"/>
          </a:effectLst>
        </p:spPr>
      </p:pic>
    </p:spTree>
    <p:extLst>
      <p:ext uri="{BB962C8B-B14F-4D97-AF65-F5344CB8AC3E}">
        <p14:creationId xmlns:p14="http://schemas.microsoft.com/office/powerpoint/2010/main" val="322710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ripple/>
        <p:sndAc>
          <p:stSnd loop="1">
            <p:snd r:embed="rId2" name="Il Divo - when a child is born.wav"/>
          </p:stSnd>
        </p:sndAc>
      </p:transition>
    </mc:Choice>
    <mc:Fallback xmlns="">
      <p:transition spd="slow" advTm="8000">
        <p:fade/>
        <p:sndAc>
          <p:stSnd loop="1">
            <p:snd r:embed="rId6" name="Il Divo - when a child is bor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9313E08-CF35-4C7A-93D2-89C60A752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0262" y="1114426"/>
            <a:ext cx="7991475" cy="4314824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4098" name="Picture 2" descr="arvore-de-natal-imagem-animada-0002">
            <a:extLst>
              <a:ext uri="{FF2B5EF4-FFF2-40B4-BE49-F238E27FC236}">
                <a16:creationId xmlns:a16="http://schemas.microsoft.com/office/drawing/2014/main" id="{2D4A2CCE-F0B7-4657-9ECE-A3517FCD07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292" y="2090288"/>
            <a:ext cx="100965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4A03CCAB-C457-47DD-BEEE-F8517F3BF2AA}"/>
              </a:ext>
            </a:extLst>
          </p:cNvPr>
          <p:cNvSpPr txBox="1"/>
          <p:nvPr/>
        </p:nvSpPr>
        <p:spPr>
          <a:xfrm>
            <a:off x="1330624" y="4626094"/>
            <a:ext cx="6094562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4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QUE ASSIM SEJA O NATAL</a:t>
            </a:r>
          </a:p>
          <a:p>
            <a:pPr algn="ctr"/>
            <a:r>
              <a:rPr lang="pt-PT" sz="44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Por </a:t>
            </a:r>
            <a:r>
              <a:rPr lang="pt-PT" sz="4400" b="1" dirty="0" err="1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Cema</a:t>
            </a:r>
            <a:r>
              <a:rPr lang="pt-PT" sz="44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 </a:t>
            </a:r>
            <a:r>
              <a:rPr lang="pt-PT" sz="4400" b="1" dirty="0" err="1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Raicer</a:t>
            </a:r>
            <a:endParaRPr lang="pt-PT" sz="44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7FA92F0-5B5B-4C71-8A75-0446D99C4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92" y="1457325"/>
            <a:ext cx="1419225" cy="117157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161BC51-6741-4EFB-9C35-4FFEB249C0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286" y="28575"/>
            <a:ext cx="5305425" cy="142875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D8AC21B-8A21-4703-AD32-C505D026D2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0812" y="1494797"/>
            <a:ext cx="1419225" cy="11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42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sa-de-natal-imagem-animada-0069">
            <a:extLst>
              <a:ext uri="{FF2B5EF4-FFF2-40B4-BE49-F238E27FC236}">
                <a16:creationId xmlns:a16="http://schemas.microsoft.com/office/drawing/2014/main" id="{7389C028-559B-4252-AB02-30D219728D7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100" y="1347788"/>
            <a:ext cx="4324350" cy="3881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rvore-de-natal-imagem-animada-0121">
            <a:extLst>
              <a:ext uri="{FF2B5EF4-FFF2-40B4-BE49-F238E27FC236}">
                <a16:creationId xmlns:a16="http://schemas.microsoft.com/office/drawing/2014/main" id="{999FCCA6-E59D-4F2F-B0C1-ADD8A246B5A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5" y="3067050"/>
            <a:ext cx="2800350" cy="280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EE260A3-ADBD-4BB2-A8AD-9DA5A795A901}"/>
              </a:ext>
            </a:extLst>
          </p:cNvPr>
          <p:cNvSpPr txBox="1"/>
          <p:nvPr/>
        </p:nvSpPr>
        <p:spPr>
          <a:xfrm>
            <a:off x="1583378" y="874455"/>
            <a:ext cx="5096055" cy="255454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Que seja simples e de imensa Paz</a:t>
            </a:r>
          </a:p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Que possamos viver o sonho por inteiro!</a:t>
            </a:r>
          </a:p>
        </p:txBody>
      </p:sp>
    </p:spTree>
    <p:extLst>
      <p:ext uri="{BB962C8B-B14F-4D97-AF65-F5344CB8AC3E}">
        <p14:creationId xmlns:p14="http://schemas.microsoft.com/office/powerpoint/2010/main" val="375546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2F83646-7F75-4125-A046-196DA9D49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187" y="1033462"/>
            <a:ext cx="9191625" cy="3929063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6D977C2-CA67-450C-A705-B846EFFE06E6}"/>
              </a:ext>
            </a:extLst>
          </p:cNvPr>
          <p:cNvSpPr txBox="1"/>
          <p:nvPr/>
        </p:nvSpPr>
        <p:spPr>
          <a:xfrm>
            <a:off x="2953827" y="4641337"/>
            <a:ext cx="609456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Que seja brando e traga ternura</a:t>
            </a:r>
          </a:p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Que seja amor entre os povos</a:t>
            </a:r>
          </a:p>
        </p:txBody>
      </p:sp>
    </p:spTree>
    <p:extLst>
      <p:ext uri="{BB962C8B-B14F-4D97-AF65-F5344CB8AC3E}">
        <p14:creationId xmlns:p14="http://schemas.microsoft.com/office/powerpoint/2010/main" val="76177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sa-de-natal-imagem-animada-0075">
            <a:extLst>
              <a:ext uri="{FF2B5EF4-FFF2-40B4-BE49-F238E27FC236}">
                <a16:creationId xmlns:a16="http://schemas.microsoft.com/office/drawing/2014/main" id="{2E1DC3C2-BD71-49B9-9B75-615C81D362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901" y="971550"/>
            <a:ext cx="8115300" cy="3703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7F5055D-53A9-49F7-9E6E-8377C4AD427A}"/>
              </a:ext>
            </a:extLst>
          </p:cNvPr>
          <p:cNvSpPr txBox="1"/>
          <p:nvPr/>
        </p:nvSpPr>
        <p:spPr>
          <a:xfrm>
            <a:off x="2490188" y="4563011"/>
            <a:ext cx="6709194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Que seja afeto para os carentes</a:t>
            </a:r>
          </a:p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Que seja esperança para o mundo</a:t>
            </a:r>
          </a:p>
        </p:txBody>
      </p:sp>
    </p:spTree>
    <p:extLst>
      <p:ext uri="{BB962C8B-B14F-4D97-AF65-F5344CB8AC3E}">
        <p14:creationId xmlns:p14="http://schemas.microsoft.com/office/powerpoint/2010/main" val="261342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1C2763DE-3513-42D8-AA1C-E69D40164B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702" y="928689"/>
            <a:ext cx="7962182" cy="3953862"/>
          </a:xfrm>
          <a:prstGeom prst="rect">
            <a:avLst/>
          </a:prstGeom>
          <a:noFill/>
          <a:effectLst>
            <a:softEdge rad="88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28C6282-3E09-46A6-AE24-A7A4CB504FA1}"/>
              </a:ext>
            </a:extLst>
          </p:cNvPr>
          <p:cNvSpPr txBox="1"/>
          <p:nvPr/>
        </p:nvSpPr>
        <p:spPr>
          <a:xfrm>
            <a:off x="3174162" y="4605872"/>
            <a:ext cx="6094562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Que seja suave como um sonho</a:t>
            </a:r>
          </a:p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</a:rPr>
              <a:t>Que seja intenso como o amor</a:t>
            </a:r>
          </a:p>
        </p:txBody>
      </p:sp>
    </p:spTree>
    <p:extLst>
      <p:ext uri="{BB962C8B-B14F-4D97-AF65-F5344CB8AC3E}">
        <p14:creationId xmlns:p14="http://schemas.microsoft.com/office/powerpoint/2010/main" val="1409505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D1CA4EC-4AE5-43B0-8F23-E61D4FB61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3100" y="1181100"/>
            <a:ext cx="8143875" cy="38290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E7C98E7-2029-4139-BDFC-CA7DB8893E2E}"/>
              </a:ext>
            </a:extLst>
          </p:cNvPr>
          <p:cNvSpPr txBox="1"/>
          <p:nvPr/>
        </p:nvSpPr>
        <p:spPr>
          <a:xfrm>
            <a:off x="2386012" y="4825484"/>
            <a:ext cx="7862888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Inspire interação virtual entre os seres…</a:t>
            </a:r>
          </a:p>
        </p:txBody>
      </p:sp>
    </p:spTree>
    <p:extLst>
      <p:ext uri="{BB962C8B-B14F-4D97-AF65-F5344CB8AC3E}">
        <p14:creationId xmlns:p14="http://schemas.microsoft.com/office/powerpoint/2010/main" val="46267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6C5C515-4963-439B-997B-B29DA27DBB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1090612"/>
            <a:ext cx="7743825" cy="3833813"/>
          </a:xfrm>
          <a:prstGeom prst="rect">
            <a:avLst/>
          </a:prstGeom>
          <a:effectLst>
            <a:softEdge rad="584200"/>
          </a:effectLst>
        </p:spPr>
      </p:pic>
      <p:pic>
        <p:nvPicPr>
          <p:cNvPr id="4" name="Picture 2" descr="arvore-de-natal-imagem-animada-0051">
            <a:extLst>
              <a:ext uri="{FF2B5EF4-FFF2-40B4-BE49-F238E27FC236}">
                <a16:creationId xmlns:a16="http://schemas.microsoft.com/office/drawing/2014/main" id="{DD01B521-44C1-45DB-A261-1A55A0F639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571624" y="1843088"/>
            <a:ext cx="1190625" cy="1585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ECCB594-E942-458C-928A-8ACE1DACA344}"/>
              </a:ext>
            </a:extLst>
          </p:cNvPr>
          <p:cNvSpPr txBox="1"/>
          <p:nvPr/>
        </p:nvSpPr>
        <p:spPr>
          <a:xfrm>
            <a:off x="2346959" y="4348698"/>
            <a:ext cx="7210425" cy="132343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É hora de comemorar o nascimento</a:t>
            </a:r>
          </a:p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Do menino Jesus</a:t>
            </a:r>
          </a:p>
        </p:txBody>
      </p:sp>
    </p:spTree>
    <p:extLst>
      <p:ext uri="{BB962C8B-B14F-4D97-AF65-F5344CB8AC3E}">
        <p14:creationId xmlns:p14="http://schemas.microsoft.com/office/powerpoint/2010/main" val="393219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3F52989-AFF5-44E8-94A6-B1DACB3E87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49" y="1209675"/>
            <a:ext cx="7905750" cy="4000500"/>
          </a:xfrm>
          <a:prstGeom prst="rect">
            <a:avLst/>
          </a:prstGeom>
          <a:effectLst>
            <a:softEdge rad="406400"/>
          </a:effectLst>
        </p:spPr>
      </p:pic>
      <p:pic>
        <p:nvPicPr>
          <p:cNvPr id="5122" name="Picture 2" descr="arvore-de-natal-imagem-animada-0012">
            <a:extLst>
              <a:ext uri="{FF2B5EF4-FFF2-40B4-BE49-F238E27FC236}">
                <a16:creationId xmlns:a16="http://schemas.microsoft.com/office/drawing/2014/main" id="{9C4A2446-1E7B-4F37-A42D-B7A48839EF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5" y="3128963"/>
            <a:ext cx="130492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arvore-de-natal-imagem-animada-0012">
            <a:extLst>
              <a:ext uri="{FF2B5EF4-FFF2-40B4-BE49-F238E27FC236}">
                <a16:creationId xmlns:a16="http://schemas.microsoft.com/office/drawing/2014/main" id="{71AF5677-08DD-484F-9129-1BA8E0848A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3128963"/>
            <a:ext cx="1304925" cy="153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51004E5-5C7B-434C-A9DC-DB19CC0816E5}"/>
              </a:ext>
            </a:extLst>
          </p:cNvPr>
          <p:cNvSpPr txBox="1"/>
          <p:nvPr/>
        </p:nvSpPr>
        <p:spPr>
          <a:xfrm>
            <a:off x="2805692" y="5042933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40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Que assim seja… o Natal!</a:t>
            </a:r>
          </a:p>
        </p:txBody>
      </p:sp>
    </p:spTree>
    <p:extLst>
      <p:ext uri="{BB962C8B-B14F-4D97-AF65-F5344CB8AC3E}">
        <p14:creationId xmlns:p14="http://schemas.microsoft.com/office/powerpoint/2010/main" val="2238848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D6CFB1D1-6C89-46C7-A457-8F3A2348FE0C}"/>
              </a:ext>
            </a:extLst>
          </p:cNvPr>
          <p:cNvSpPr txBox="1"/>
          <p:nvPr/>
        </p:nvSpPr>
        <p:spPr>
          <a:xfrm>
            <a:off x="4072940" y="434758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</a:rPr>
              <a:t>Texto:Cema</a:t>
            </a:r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</a:rPr>
              <a:t>Raicer</a:t>
            </a:r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</a:rPr>
              <a:t>Il Divo - when a child is born</a:t>
            </a:r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chemeClr val="accent3"/>
                </a:solidFill>
                <a:latin typeface="AR CENA" panose="02000000000000000000" pitchFamily="2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>
                <a:solidFill>
                  <a:schemeClr val="tx1"/>
                </a:solidFill>
              </a:ln>
              <a:solidFill>
                <a:schemeClr val="accent3"/>
              </a:solidFill>
              <a:latin typeface="AR CENA" panose="02000000000000000000" pitchFamily="2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C2C24DB-9110-46FB-9AF9-D0F829A3EF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0486" y="434758"/>
            <a:ext cx="1876279" cy="23941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345D38F2-BC94-46D6-A6ED-742937C5E0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2353453"/>
            <a:ext cx="2834690" cy="1914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8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0">
        <p14:ripple/>
      </p:transition>
    </mc:Choice>
    <mc:Fallback xmlns=""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9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9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Gotícula</Template>
  <TotalTime>97</TotalTime>
  <Words>134</Words>
  <Application>Microsoft Office PowerPoint</Application>
  <PresentationFormat>Ecrã Panorâmico</PresentationFormat>
  <Paragraphs>25</Paragraphs>
  <Slides>10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10</vt:i4>
      </vt:variant>
    </vt:vector>
  </HeadingPairs>
  <TitlesOfParts>
    <vt:vector size="14" baseType="lpstr">
      <vt:lpstr>AR CENA</vt:lpstr>
      <vt:lpstr>Arial</vt:lpstr>
      <vt:lpstr>Tw Cen MT</vt:lpstr>
      <vt:lpstr>Gotícula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2020-12-22T16:25:29Z</dcterms:created>
  <dcterms:modified xsi:type="dcterms:W3CDTF">2020-12-22T18:09:37Z</dcterms:modified>
</cp:coreProperties>
</file>