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28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6" r:id="rId2"/>
    <p:sldId id="256" r:id="rId3"/>
    <p:sldId id="257" r:id="rId4"/>
    <p:sldId id="258" r:id="rId5"/>
    <p:sldId id="268" r:id="rId6"/>
    <p:sldId id="259" r:id="rId7"/>
    <p:sldId id="260" r:id="rId8"/>
    <p:sldId id="261" r:id="rId9"/>
    <p:sldId id="262" r:id="rId10"/>
    <p:sldId id="264" r:id="rId11"/>
    <p:sldId id="263" r:id="rId12"/>
    <p:sldId id="265" r:id="rId13"/>
    <p:sldId id="266" r:id="rId14"/>
    <p:sldId id="27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rt/0qn9ZLVFvz7vo7YXUA==" hashData="Q6wbwGMtfnzqAx3d5871k5NOvPu5SfTNJNZ28YKnGDp9SuxziXLHKzAeRchhBSnbhUFppmzRAclrT+h/VBiM1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734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290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84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577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9975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674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131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0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189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3175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63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795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6859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92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902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962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7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9BAC227-1D52-4BCD-8B9B-F7F1E38C8A57}" type="datetimeFigureOut">
              <a:rPr lang="pt-PT" smtClean="0"/>
              <a:t>06-12-2018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DBC1416-23B9-43B6-BDB0-486DB5B18B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3703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603DBC6-FA55-493A-B638-1A0C3D808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" y="466726"/>
            <a:ext cx="11239500" cy="5891212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424943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  <p:sndAc>
          <p:stSnd loop="1">
            <p:snd r:embed="rId2" name="Celine Dion - So This Is Christmas.wav"/>
          </p:stSnd>
        </p:sndAc>
      </p:transition>
    </mc:Choice>
    <mc:Fallback>
      <p:transition spd="slow" advTm="2000">
        <p:fade/>
        <p:sndAc>
          <p:stSnd loop="1">
            <p:snd r:embed="rId2" name="Celine Dion - So This Is Christma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E0357B5-7DB9-4C12-9B01-91AD01BE10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055" y="474454"/>
            <a:ext cx="11220989" cy="5931288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FFE8296-582B-4CDA-8823-1391909823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150" y="1970686"/>
            <a:ext cx="3371850" cy="32099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4206CEC-E6E4-4C64-AE68-5194910E29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709" y="2778693"/>
            <a:ext cx="3371850" cy="320992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21C7386-0478-4EA2-A957-4901FA162C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56408" y="1799417"/>
            <a:ext cx="2425100" cy="3209925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B98E507-713B-46DD-8BE0-EC81FB4A7AF3}"/>
              </a:ext>
            </a:extLst>
          </p:cNvPr>
          <p:cNvSpPr/>
          <p:nvPr/>
        </p:nvSpPr>
        <p:spPr>
          <a:xfrm>
            <a:off x="1742772" y="3229493"/>
            <a:ext cx="405591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UM MAIS UM </a:t>
            </a: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</a:t>
            </a: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Letícia </a:t>
            </a:r>
            <a:r>
              <a:rPr lang="pt-PT" sz="4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Thompson</a:t>
            </a:r>
            <a:endParaRPr lang="pt-PT" sz="4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53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DE1DD3B-8A4F-4B8C-A004-BEDC59873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76250"/>
            <a:ext cx="11210925" cy="5924550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DB6F929-527B-4720-BB37-AC0B56363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075" y="2294160"/>
            <a:ext cx="2144024" cy="2041062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62869DD-CAFC-4124-AE25-DF33337CFE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87" y="2408469"/>
            <a:ext cx="2144024" cy="204106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E079529-4CB1-4EFB-AE6F-703AD56A1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643" y="2408469"/>
            <a:ext cx="2144024" cy="204106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D3B483E-270C-44B1-8044-6DF0663B0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062" y="2820838"/>
            <a:ext cx="1479019" cy="1407992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C22A126-A8F4-4940-8BDD-82A2FE068EA4}"/>
              </a:ext>
            </a:extLst>
          </p:cNvPr>
          <p:cNvSpPr/>
          <p:nvPr/>
        </p:nvSpPr>
        <p:spPr>
          <a:xfrm>
            <a:off x="2574087" y="422883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dói em muita gente no natal é a sensação de solidão que ele pode provocar em muitos corações.</a:t>
            </a:r>
          </a:p>
        </p:txBody>
      </p:sp>
    </p:spTree>
    <p:extLst>
      <p:ext uri="{BB962C8B-B14F-4D97-AF65-F5344CB8AC3E}">
        <p14:creationId xmlns:p14="http://schemas.microsoft.com/office/powerpoint/2010/main" val="222153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5B302CA-960A-4112-B4D4-222AA5B79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66725"/>
            <a:ext cx="11229975" cy="59055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48D2B61-F877-430C-AC59-A820766870C6}"/>
              </a:ext>
            </a:extLst>
          </p:cNvPr>
          <p:cNvSpPr/>
          <p:nvPr/>
        </p:nvSpPr>
        <p:spPr>
          <a:xfrm>
            <a:off x="2806999" y="2541835"/>
            <a:ext cx="54387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o Natal em si, mas o fato de que é um período em que muitos se reúnem,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6E1CAB7-9723-4DB3-A063-6DF978F58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875" y="3326665"/>
            <a:ext cx="1276350" cy="17716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B2C6EA0-B1C5-4263-A163-5FBE7290B8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37" y="1533525"/>
            <a:ext cx="2847975" cy="379095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51317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9EEDC82-0F14-4047-8AD9-A70A15D73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85775"/>
            <a:ext cx="11229976" cy="5900737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730E5BB-B236-405A-9DF6-D751563286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663" y="2590800"/>
            <a:ext cx="1595437" cy="27432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3463565-8935-45A5-913E-26114B2512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2" y="2494185"/>
            <a:ext cx="1476373" cy="204106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220B171-2CB8-41E6-A19B-C7E31FDB60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614" y="2762250"/>
            <a:ext cx="1225637" cy="16944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18647CA-3C17-4E83-9D6F-6F21C27D58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064" y="2590800"/>
            <a:ext cx="1476373" cy="186587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2AE5820-4217-46F9-8735-086DDAF074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700" y="2695575"/>
            <a:ext cx="1349654" cy="176109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65A4B5F-59C7-4719-9955-7352B44D73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527" y="2971800"/>
            <a:ext cx="1595438" cy="1563447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B3E398A7-6E50-4CC8-9A0A-1134450B5CA8}"/>
              </a:ext>
            </a:extLst>
          </p:cNvPr>
          <p:cNvSpPr/>
          <p:nvPr/>
        </p:nvSpPr>
        <p:spPr>
          <a:xfrm>
            <a:off x="1009650" y="4456674"/>
            <a:ext cx="50892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encontram e se reencontram, se presenteiam e outros continuam sozinhos.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8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B290EDD-63A1-47CF-83C7-A4841CF8B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4" y="495301"/>
            <a:ext cx="11268076" cy="5891212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49E4506-7555-4A1D-8863-27F0064C2E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0" y="2038350"/>
            <a:ext cx="3048000" cy="4226853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F1554E9-D7EC-4A61-ADEB-FB245949C011}"/>
              </a:ext>
            </a:extLst>
          </p:cNvPr>
          <p:cNvSpPr/>
          <p:nvPr/>
        </p:nvSpPr>
        <p:spPr>
          <a:xfrm>
            <a:off x="623887" y="1701499"/>
            <a:ext cx="407193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 pessoas mais sensíveis começam a olhar o mundo e não podem impedir que o próprio coração doa</a:t>
            </a:r>
          </a:p>
        </p:txBody>
      </p:sp>
    </p:spTree>
    <p:extLst>
      <p:ext uri="{BB962C8B-B14F-4D97-AF65-F5344CB8AC3E}">
        <p14:creationId xmlns:p14="http://schemas.microsoft.com/office/powerpoint/2010/main" val="191941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5DF4864-DC41-4922-97F0-5A1E0A9B9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4" y="485776"/>
            <a:ext cx="11268075" cy="5910262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F9EB3DA-AE0C-47DE-A9DA-76B0BC7C10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25" y="1114425"/>
            <a:ext cx="2847975" cy="3790950"/>
          </a:xfrm>
          <a:prstGeom prst="rect">
            <a:avLst/>
          </a:prstGeom>
          <a:effectLst>
            <a:softEdge rad="6858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F80ADC4C-BFFB-40AB-840C-0BF5A4340786}"/>
              </a:ext>
            </a:extLst>
          </p:cNvPr>
          <p:cNvSpPr/>
          <p:nvPr/>
        </p:nvSpPr>
        <p:spPr>
          <a:xfrm>
            <a:off x="4429125" y="417391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solidão sempre existiu e provavelmente sempre existirá para muitos, o que quer que façamos. </a:t>
            </a:r>
          </a:p>
        </p:txBody>
      </p:sp>
    </p:spTree>
    <p:extLst>
      <p:ext uri="{BB962C8B-B14F-4D97-AF65-F5344CB8AC3E}">
        <p14:creationId xmlns:p14="http://schemas.microsoft.com/office/powerpoint/2010/main" val="2745490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E4FF3C3-46A7-4041-A324-56626DDE8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66726"/>
            <a:ext cx="11239501" cy="5929312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37301F9-D41D-42BC-9BB6-235108B7C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950" y="2151285"/>
            <a:ext cx="2144024" cy="2041062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12C6BBC-271F-48F8-9B7E-69A76FD48D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39325" y="2075085"/>
            <a:ext cx="1780637" cy="204106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D15F0CB-CBE5-4EC7-AF88-17DBB0F7EB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8775" y="1722660"/>
            <a:ext cx="2144024" cy="204106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57A2269-FECE-4518-A6B5-6E5BC17933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363" y="625929"/>
            <a:ext cx="2144024" cy="204106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A2F183F-1FC1-484E-A494-D6C2443B68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53062" y="625929"/>
            <a:ext cx="1597325" cy="204106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F808464-FA7F-442A-8941-F6DA8CD68F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577" y="2408469"/>
            <a:ext cx="2144024" cy="20410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2E252B5-E3D4-4B8E-9ABB-3B8A152E34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950" y="2313210"/>
            <a:ext cx="1987850" cy="204106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9D45866-32FD-4D7B-BE99-5A0EB49E46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634" y="1043664"/>
            <a:ext cx="1696123" cy="204106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7C52A9D-8759-4D21-9FD3-B221ED8227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920" y="1532160"/>
            <a:ext cx="2144024" cy="204106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3339FAA-FF6D-4C6E-A88B-B1E9461AAC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34" y="625929"/>
            <a:ext cx="2144024" cy="20410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C768A15-2981-4173-A3A8-44F206F8F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8585" y="511629"/>
            <a:ext cx="1696124" cy="2041062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9C0D40F7-6EF1-44C7-A713-2A3ABF84A9D2}"/>
              </a:ext>
            </a:extLst>
          </p:cNvPr>
          <p:cNvSpPr/>
          <p:nvPr/>
        </p:nvSpPr>
        <p:spPr>
          <a:xfrm>
            <a:off x="6442384" y="4217761"/>
            <a:ext cx="49447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Porém, se não podemos mudar o mundo, podemos mudar o mundo de alguém.</a:t>
            </a:r>
          </a:p>
        </p:txBody>
      </p:sp>
    </p:spTree>
    <p:extLst>
      <p:ext uri="{BB962C8B-B14F-4D97-AF65-F5344CB8AC3E}">
        <p14:creationId xmlns:p14="http://schemas.microsoft.com/office/powerpoint/2010/main" val="186163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E845036-97A1-46E6-ABAC-46417E247F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466725"/>
            <a:ext cx="11277600" cy="5915025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8205FF-3116-4080-B6CB-45566768D4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462" y="1704975"/>
            <a:ext cx="2314575" cy="30480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41EE2F61-5C46-4BB6-B713-37CC502C9870}"/>
              </a:ext>
            </a:extLst>
          </p:cNvPr>
          <p:cNvSpPr/>
          <p:nvPr/>
        </p:nvSpPr>
        <p:spPr>
          <a:xfrm>
            <a:off x="6419850" y="3424237"/>
            <a:ext cx="46958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sabido que uma mais um é igual a dois. E duas pessoas sozinhas que se unem, acabam com a solidão.</a:t>
            </a:r>
          </a:p>
        </p:txBody>
      </p:sp>
    </p:spTree>
    <p:extLst>
      <p:ext uri="{BB962C8B-B14F-4D97-AF65-F5344CB8AC3E}">
        <p14:creationId xmlns:p14="http://schemas.microsoft.com/office/powerpoint/2010/main" val="65745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89DB62A-4ECD-48B0-8C45-7B7C1794AB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95301"/>
            <a:ext cx="11258550" cy="5891212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5F3520C-8CDA-420A-AE1C-C332C0B121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888" y="3219450"/>
            <a:ext cx="1557337" cy="230504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CDAA143-C014-4C4F-ABB3-98491FCCFD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702" y="3429000"/>
            <a:ext cx="1461075" cy="192405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8EE455D-9D7F-4CDC-B3EF-9192C919DCD0}"/>
              </a:ext>
            </a:extLst>
          </p:cNvPr>
          <p:cNvSpPr/>
          <p:nvPr/>
        </p:nvSpPr>
        <p:spPr>
          <a:xfrm>
            <a:off x="4027201" y="5106085"/>
            <a:ext cx="57854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Várias pessoas sozinhas que se juntam, fazem uma verdadeira festa.</a:t>
            </a:r>
          </a:p>
        </p:txBody>
      </p:sp>
    </p:spTree>
    <p:extLst>
      <p:ext uri="{BB962C8B-B14F-4D97-AF65-F5344CB8AC3E}">
        <p14:creationId xmlns:p14="http://schemas.microsoft.com/office/powerpoint/2010/main" val="538382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E3142F3-399A-42B9-8DE3-161500E9B3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76251"/>
            <a:ext cx="11249026" cy="5910262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CEB40E8-CFF3-4BDE-B00B-64838CE7FD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50" y="3429000"/>
            <a:ext cx="2590800" cy="2041062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AAB4044-0BCE-4D1C-ABAE-7E8CDFF48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175" y="1627410"/>
            <a:ext cx="2505075" cy="204106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DA785EA-58FA-4219-A430-18CF285033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8700" y="1236885"/>
            <a:ext cx="1695450" cy="204106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638C2CA-3B82-4124-B991-6E7730532B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362" y="3179985"/>
            <a:ext cx="2505075" cy="204106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A77B747-D17C-44A8-BFDC-4FC7193AF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34390" y="2445204"/>
            <a:ext cx="1895475" cy="204106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D3AF051-7D00-4409-B0FD-E382BD8242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990" y="2647941"/>
            <a:ext cx="1333500" cy="20410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411A35C-02AB-42F0-A107-A89AFA6F91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950" y="2647941"/>
            <a:ext cx="1552575" cy="204106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FACD27C-9818-407B-812A-95417EE64A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865" y="3047704"/>
            <a:ext cx="1276345" cy="1536524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3A3CC969-A78A-4EBD-822D-FC8A4AF7B29E}"/>
              </a:ext>
            </a:extLst>
          </p:cNvPr>
          <p:cNvSpPr/>
          <p:nvPr/>
        </p:nvSpPr>
        <p:spPr>
          <a:xfrm>
            <a:off x="3312320" y="92559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Nesse natal, acabe com a solidão de pelo menos uma pessoa: convide-a para estar com você.</a:t>
            </a:r>
          </a:p>
        </p:txBody>
      </p:sp>
    </p:spTree>
    <p:extLst>
      <p:ext uri="{BB962C8B-B14F-4D97-AF65-F5344CB8AC3E}">
        <p14:creationId xmlns:p14="http://schemas.microsoft.com/office/powerpoint/2010/main" val="103507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94A8C30-A366-4140-AD00-3F52D0E87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4" y="476250"/>
            <a:ext cx="11287126" cy="5919787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2735022-49F0-454E-B474-779F7A01F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1" y="2170335"/>
            <a:ext cx="2190750" cy="2041062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683FA7A-A09B-401E-8ED6-3FC83EEFF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852" y="2551335"/>
            <a:ext cx="1476373" cy="204106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BA61094-D6A9-4C82-9220-8B3FDA086D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427" y="1036860"/>
            <a:ext cx="1476373" cy="2041062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AD6B4EF-2EE4-482E-A41C-C34899291EAE}"/>
              </a:ext>
            </a:extLst>
          </p:cNvPr>
          <p:cNvSpPr/>
          <p:nvPr/>
        </p:nvSpPr>
        <p:spPr>
          <a:xfrm>
            <a:off x="4991100" y="4368177"/>
            <a:ext cx="67437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Natal é festa de família sim. Mas que somos nós nesse mundo senão uma grande família com um mesmo Deus-Pai?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16C97EB-CB4C-46FA-80CA-050759A26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08429" y="2057391"/>
            <a:ext cx="735131" cy="169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2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0BF768D-FC95-4B24-B0DD-0D15B707E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447676"/>
            <a:ext cx="11258550" cy="5929312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2F3F1C8-2C33-49DD-B694-307E1BDE4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362" y="1809750"/>
            <a:ext cx="2695575" cy="38004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49F7D39-0BD1-4DDA-B443-9B12EF7799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63" y="1809750"/>
            <a:ext cx="1595437" cy="27432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21B75041-3BAB-4D62-9676-D6298DC6B2FD}"/>
              </a:ext>
            </a:extLst>
          </p:cNvPr>
          <p:cNvSpPr/>
          <p:nvPr/>
        </p:nvSpPr>
        <p:spPr>
          <a:xfrm>
            <a:off x="3781425" y="4552950"/>
            <a:ext cx="45910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Todo o ouro do mundo não vale o valor de quando oferecemos nosso coração. </a:t>
            </a:r>
          </a:p>
        </p:txBody>
      </p:sp>
    </p:spTree>
    <p:extLst>
      <p:ext uri="{BB962C8B-B14F-4D97-AF65-F5344CB8AC3E}">
        <p14:creationId xmlns:p14="http://schemas.microsoft.com/office/powerpoint/2010/main" val="420784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15D287B-AEFF-44C8-9C68-A4486200F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466725"/>
            <a:ext cx="11249025" cy="5919787"/>
          </a:xfrm>
          <a:prstGeom prst="rect">
            <a:avLst/>
          </a:prstGeom>
          <a:effectLst>
            <a:softEdge rad="254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17E3DC5-F339-4E7E-9791-A4472FF143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306" y="1431986"/>
            <a:ext cx="1613139" cy="14664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073D5EE-35B6-4A37-A0B8-E8F26460C099}"/>
              </a:ext>
            </a:extLst>
          </p:cNvPr>
          <p:cNvSpPr txBox="1"/>
          <p:nvPr/>
        </p:nvSpPr>
        <p:spPr>
          <a:xfrm>
            <a:off x="2880912" y="335130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Texto:Letícia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Thompson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Celine Dion - So This Is Christmas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120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ripple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80</TotalTime>
  <Words>256</Words>
  <Application>Microsoft Office PowerPoint</Application>
  <PresentationFormat>Ecrã Panorâmico</PresentationFormat>
  <Paragraphs>25</Paragraphs>
  <Slides>14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18" baseType="lpstr">
      <vt:lpstr>AR ESSENCE</vt:lpstr>
      <vt:lpstr>Arial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2018-12-03T23:06:15Z</dcterms:created>
  <dcterms:modified xsi:type="dcterms:W3CDTF">2018-12-06T18:24:06Z</dcterms:modified>
</cp:coreProperties>
</file>