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78" r:id="rId2"/>
    <p:sldId id="258" r:id="rId3"/>
    <p:sldId id="259" r:id="rId4"/>
    <p:sldId id="261" r:id="rId5"/>
    <p:sldId id="260" r:id="rId6"/>
    <p:sldId id="270" r:id="rId7"/>
    <p:sldId id="262" r:id="rId8"/>
    <p:sldId id="263" r:id="rId9"/>
    <p:sldId id="272" r:id="rId10"/>
    <p:sldId id="264" r:id="rId11"/>
    <p:sldId id="266" r:id="rId12"/>
    <p:sldId id="267" r:id="rId13"/>
    <p:sldId id="268" r:id="rId14"/>
    <p:sldId id="269" r:id="rId15"/>
    <p:sldId id="265" r:id="rId16"/>
    <p:sldId id="276" r:id="rId17"/>
    <p:sldId id="273" r:id="rId18"/>
    <p:sldId id="271" r:id="rId19"/>
    <p:sldId id="277" r:id="rId20"/>
    <p:sldId id="274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5PpXYIuk1q9BF6cP6D8mw==" hashData="A1HT/7+7ZWO9vi6v7RwxHhx7caMqBd1XFp1D6gG5DsxK098wexCSq3eQBwQaCZdH7jcdklNsMFHDYLqnx3xPr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DB78A697-9D75-4DE8-8C28-1296A6CF43C1}" type="datetimeFigureOut">
              <a:rPr lang="en-US" dirty="0"/>
              <a:t>1/21/2018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9144" y="4882896"/>
            <a:ext cx="4050792" cy="1197864"/>
          </a:xfrm>
          <a:noFill/>
        </p:spPr>
        <p:txBody>
          <a:bodyPr wrap="square" rtlCol="0">
            <a:spAutoFit/>
          </a:bodyPr>
          <a:lstStyle>
            <a:lvl1pPr>
              <a:defRPr lang="en-US" sz="5400" dirty="0"/>
            </a:lvl1pPr>
          </a:lstStyle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allOver" invX="1"/>
      </p:transition>
    </mc:Choice>
    <mc:Fallback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BD967-1B7E-40AA-AAF7-BA98E0E039F7}" type="datetimeFigureOut">
              <a:rPr lang="en-US" dirty="0"/>
              <a:t>1/21/2018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allOver" invX="1"/>
      </p:transition>
    </mc:Choice>
    <mc:Fallback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1490F-3E6A-4544-9694-22B6007FE3C6}" type="datetimeFigureOut">
              <a:rPr lang="en-US" dirty="0"/>
              <a:t>1/21/2018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allOver" invX="1"/>
      </p:transition>
    </mc:Choice>
    <mc:Fallback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F9620-38BC-4982-922B-C904A70C41DD}" type="datetimeFigureOut">
              <a:rPr lang="en-US" dirty="0"/>
              <a:t>1/21/2018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allOver" invX="1"/>
      </p:transition>
    </mc:Choice>
    <mc:Fallback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56FC6-E80E-40CB-B83C-A6FFE3EF0BA6}" type="datetimeFigureOut">
              <a:rPr lang="en-US" dirty="0"/>
              <a:t>1/21/2018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allOver" invX="1"/>
      </p:transition>
    </mc:Choice>
    <mc:Fallback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F863F-52DC-41B2-9D00-5A4E5632AC32}" type="datetimeFigureOut">
              <a:rPr lang="en-US" dirty="0"/>
              <a:t>1/21/2018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allOver" invX="1"/>
      </p:transition>
    </mc:Choice>
    <mc:Fallback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55614-3909-43DC-A067-7F9842F8B81D}" type="datetimeFigureOut">
              <a:rPr lang="en-US" dirty="0"/>
              <a:t>1/21/2018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allOver" invX="1"/>
      </p:transition>
    </mc:Choice>
    <mc:Fallback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9323-6A73-409C-86A6-9EAF0F851121}" type="datetimeFigureOut">
              <a:rPr lang="en-US" dirty="0"/>
              <a:t>1/21/2018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allOver" invX="1"/>
      </p:transition>
    </mc:Choice>
    <mc:Fallback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40176-F1D3-49EC-82F4-0915A3AC4184}" type="datetimeFigureOut">
              <a:rPr lang="en-US" dirty="0"/>
              <a:t>1/21/2018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allOver" invX="1"/>
      </p:transition>
    </mc:Choice>
    <mc:Fallback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3075A-B3CA-4308-8288-4AA3FDE33D80}" type="datetimeFigureOut">
              <a:rPr lang="en-US" dirty="0"/>
              <a:t>1/21/2018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allOver" invX="1"/>
      </p:transition>
    </mc:Choice>
    <mc:Fallback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74B8D-FEEF-4ACC-AE11-BD533592BCDC}" type="datetimeFigureOut">
              <a:rPr lang="en-US" dirty="0"/>
              <a:t>1/21/2018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allOver" invX="1"/>
      </p:transition>
    </mc:Choice>
    <mc:Fallback>
      <p:transition spd="slow" advTm="1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26006-7E0B-4944-9FC8-8FFECA54B11C}" type="datetimeFigureOut">
              <a:rPr lang="en-US" dirty="0"/>
              <a:t>1/21/2018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allOver" invX="1"/>
      </p:transition>
    </mc:Choice>
    <mc:Fallback>
      <p:transition spd="slow" advTm="1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A3413-B80B-4905-8668-7292F4C8B0D5}" type="datetimeFigureOut">
              <a:rPr lang="en-US" dirty="0"/>
              <a:t>1/21/2018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allOver" invX="1"/>
      </p:transition>
    </mc:Choice>
    <mc:Fallback>
      <p:transition spd="slow" advTm="1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19662-C6A4-45F9-A235-129F0C1DEF43}" type="datetimeFigureOut">
              <a:rPr lang="en-US" dirty="0"/>
              <a:t>1/21/2018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allOver" invX="1"/>
      </p:transition>
    </mc:Choice>
    <mc:Fallback>
      <p:transition spd="slow" advTm="1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na de 3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BB764-976A-4040-BDCA-252C91CEE939}" type="datetimeFigureOut">
              <a:rPr lang="en-US" dirty="0"/>
              <a:t>1/21/2018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allOver" invX="1"/>
      </p:transition>
    </mc:Choice>
    <mc:Fallback>
      <p:transition spd="slow" advTm="1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FC935-CE77-4008-BAD9-6108F00BE393}" type="datetimeFigureOut">
              <a:rPr lang="en-US" dirty="0"/>
              <a:t>1/21/2018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allOver" invX="1"/>
      </p:transition>
    </mc:Choice>
    <mc:Fallback>
      <p:transition spd="slow" advTm="1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562D5-4244-4B26-B385-E71032EABECD}" type="datetimeFigureOut">
              <a:rPr lang="en-US" dirty="0"/>
              <a:t>1/21/2018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allOver" invX="1"/>
      </p:transition>
    </mc:Choice>
    <mc:Fallback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50172865-FBF0-458A-BAFF-4F75173770F5}" type="datetimeFigureOut">
              <a:rPr lang="en-US" dirty="0"/>
              <a:t>1/21/2018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allOver" invX="1"/>
      </p:transition>
    </mc:Choice>
    <mc:Fallback>
      <p:transition spd="slow" advTm="15000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>
              <a:lumMod val="60000"/>
              <a:lumOff val="40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lgaslides.blogspot.pt/" TargetMode="External"/><Relationship Id="rId7" Type="http://schemas.openxmlformats.org/officeDocument/2006/relationships/image" Target="../media/image24.jpg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user/olgagomes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 rot="21420000">
            <a:off x="459401" y="645721"/>
            <a:ext cx="9755187" cy="2766528"/>
          </a:xfrm>
        </p:spPr>
        <p:txBody>
          <a:bodyPr>
            <a:normAutofit/>
          </a:bodyPr>
          <a:lstStyle/>
          <a:p>
            <a:pPr algn="ctr"/>
            <a:r>
              <a:rPr lang="pt-PT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Hoje </a:t>
            </a:r>
            <a:r>
              <a:rPr lang="pt-PT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e todos os dias: obrigada, </a:t>
            </a:r>
            <a:r>
              <a:rPr lang="pt-PT" b="1" cap="none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muito </a:t>
            </a:r>
            <a:r>
              <a:rPr lang="pt-PT" b="1" cap="none" spc="5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obrigada</a:t>
            </a:r>
            <a:endParaRPr lang="pt-PT" dirty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08298">
            <a:off x="11962" y="5221601"/>
            <a:ext cx="5507973" cy="12192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69010" flipH="1">
            <a:off x="5524857" y="4036268"/>
            <a:ext cx="5703336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416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9000">
        <p:sndAc>
          <p:stSnd loop="1">
            <p:snd r:embed="rId2" name="Scorpions- When You Came Into My Life.wav"/>
          </p:stSnd>
        </p:sndAc>
      </p:transition>
    </mc:Choice>
    <mc:Fallback>
      <p:transition advTm="9000">
        <p:sndAc>
          <p:stSnd loop="1">
            <p:snd r:embed="rId2" name="Scorpions- When You Came Into My Lif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2" name="Retângulo 1"/>
          <p:cNvSpPr/>
          <p:nvPr/>
        </p:nvSpPr>
        <p:spPr>
          <a:xfrm>
            <a:off x="3276599" y="5061635"/>
            <a:ext cx="66209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o ano ainda agora começou e eu já tenho tanto para agradecer. por me ter permitido começá-lo no melhor lugar do mundo,</a:t>
            </a:r>
          </a:p>
        </p:txBody>
      </p:sp>
    </p:spTree>
    <p:extLst>
      <p:ext uri="{BB962C8B-B14F-4D97-AF65-F5344CB8AC3E}">
        <p14:creationId xmlns:p14="http://schemas.microsoft.com/office/powerpoint/2010/main" val="4253290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 invX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2" name="Retângulo 1"/>
          <p:cNvSpPr/>
          <p:nvPr/>
        </p:nvSpPr>
        <p:spPr>
          <a:xfrm>
            <a:off x="4089400" y="5058601"/>
            <a:ext cx="7137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 rodeada de todos os que me são essenciais, com as minhas energias renovadas, com o coração pousado no que de verdade importa, </a:t>
            </a:r>
          </a:p>
        </p:txBody>
      </p:sp>
    </p:spTree>
    <p:extLst>
      <p:ext uri="{BB962C8B-B14F-4D97-AF65-F5344CB8AC3E}">
        <p14:creationId xmlns:p14="http://schemas.microsoft.com/office/powerpoint/2010/main" val="962625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 invX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3" name="Retângulo 2"/>
          <p:cNvSpPr/>
          <p:nvPr/>
        </p:nvSpPr>
        <p:spPr>
          <a:xfrm>
            <a:off x="0" y="4886236"/>
            <a:ext cx="78994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com todo o descanso que precisava de pôr em dia e de todo o tempo que me permiti usufruir de ficha completamente desligada desta corrente tão pesada que é a pressa, o stress, e as mil e uma urgências.</a:t>
            </a:r>
          </a:p>
        </p:txBody>
      </p:sp>
    </p:spTree>
    <p:extLst>
      <p:ext uri="{BB962C8B-B14F-4D97-AF65-F5344CB8AC3E}">
        <p14:creationId xmlns:p14="http://schemas.microsoft.com/office/powerpoint/2010/main" val="1128383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allOver" invX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2" name="Retângulo 1"/>
          <p:cNvSpPr/>
          <p:nvPr/>
        </p:nvSpPr>
        <p:spPr>
          <a:xfrm>
            <a:off x="372533" y="4420569"/>
            <a:ext cx="672253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mas na verdade, o exercício de gratidão que pratico todos os dias, tem sempre por base as mesmas razões de ser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: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0769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 invX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3" name="Retângulo 2"/>
          <p:cNvSpPr/>
          <p:nvPr/>
        </p:nvSpPr>
        <p:spPr>
          <a:xfrm>
            <a:off x="211667" y="1381035"/>
            <a:ext cx="5283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as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minhas pessoas e as minhas alegrias pequenas. e eu sou pessoa de agradecer. muito.</a:t>
            </a:r>
          </a:p>
        </p:txBody>
      </p:sp>
    </p:spTree>
    <p:extLst>
      <p:ext uri="{BB962C8B-B14F-4D97-AF65-F5344CB8AC3E}">
        <p14:creationId xmlns:p14="http://schemas.microsoft.com/office/powerpoint/2010/main" val="3369639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allOver" invX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241300"/>
          </a:effectLst>
        </p:spPr>
      </p:pic>
      <p:sp>
        <p:nvSpPr>
          <p:cNvPr id="3" name="Retângulo 2"/>
          <p:cNvSpPr/>
          <p:nvPr/>
        </p:nvSpPr>
        <p:spPr>
          <a:xfrm>
            <a:off x="228600" y="1048435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agradeço profundamente cada uma das pessoas que me faz feliz. </a:t>
            </a:r>
          </a:p>
        </p:txBody>
      </p:sp>
    </p:spTree>
    <p:extLst>
      <p:ext uri="{BB962C8B-B14F-4D97-AF65-F5344CB8AC3E}">
        <p14:creationId xmlns:p14="http://schemas.microsoft.com/office/powerpoint/2010/main" val="3600554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fallOver" invX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2" name="Retângulo 1"/>
          <p:cNvSpPr/>
          <p:nvPr/>
        </p:nvSpPr>
        <p:spPr>
          <a:xfrm>
            <a:off x="1845733" y="4940068"/>
            <a:ext cx="8026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agradeço por sabê-las bem, por saber que têm saúde, que têm trabalho, que têm </a:t>
            </a:r>
            <a:r>
              <a:rPr lang="pt-PT" sz="32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afecto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. agradeço por serem as minhas pessoas e por me amarem todos os dias. </a:t>
            </a:r>
          </a:p>
        </p:txBody>
      </p:sp>
    </p:spTree>
    <p:extLst>
      <p:ext uri="{BB962C8B-B14F-4D97-AF65-F5344CB8AC3E}">
        <p14:creationId xmlns:p14="http://schemas.microsoft.com/office/powerpoint/2010/main" val="1572608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allOver" invX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4" name="Retângulo 3"/>
          <p:cNvSpPr/>
          <p:nvPr/>
        </p:nvSpPr>
        <p:spPr>
          <a:xfrm>
            <a:off x="6383867" y="842202"/>
            <a:ext cx="514773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agradeço as minhas alegrias pequenas. e eu sou pessoa de valorizar de forma muito deslumbrada cada coisa bonita que a vida me dá, nos dias bons e nos dias virados do avesso.</a:t>
            </a:r>
          </a:p>
        </p:txBody>
      </p:sp>
    </p:spTree>
    <p:extLst>
      <p:ext uri="{BB962C8B-B14F-4D97-AF65-F5344CB8AC3E}">
        <p14:creationId xmlns:p14="http://schemas.microsoft.com/office/powerpoint/2010/main" val="1346363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allOver" invX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3" name="Retângulo 2"/>
          <p:cNvSpPr/>
          <p:nvPr/>
        </p:nvSpPr>
        <p:spPr>
          <a:xfrm>
            <a:off x="6095999" y="2995768"/>
            <a:ext cx="5461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às vezes pode ser uma música que fez a diferença - no meu dia e no meu estado de espírito;</a:t>
            </a:r>
          </a:p>
        </p:txBody>
      </p:sp>
    </p:spTree>
    <p:extLst>
      <p:ext uri="{BB962C8B-B14F-4D97-AF65-F5344CB8AC3E}">
        <p14:creationId xmlns:p14="http://schemas.microsoft.com/office/powerpoint/2010/main" val="10159219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allOver" invX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3" name="Retângulo 2"/>
          <p:cNvSpPr/>
          <p:nvPr/>
        </p:nvSpPr>
        <p:spPr>
          <a:xfrm>
            <a:off x="1600200" y="4892302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 às vezes pode ser uma mensagem que alguém me deixa – e aquele bocadinho de tempo que me dedicou; </a:t>
            </a:r>
          </a:p>
        </p:txBody>
      </p:sp>
    </p:spTree>
    <p:extLst>
      <p:ext uri="{BB962C8B-B14F-4D97-AF65-F5344CB8AC3E}">
        <p14:creationId xmlns:p14="http://schemas.microsoft.com/office/powerpoint/2010/main" val="487511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allOver" invX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3" name="Retângulo 2"/>
          <p:cNvSpPr/>
          <p:nvPr/>
        </p:nvSpPr>
        <p:spPr>
          <a:xfrm>
            <a:off x="5206999" y="4415135"/>
            <a:ext cx="654473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 às vezes (esta alegria pequena repete-se todos os dias) é a energia inesgotável do meu filho e a forma como me resgata dos meus lugares-sombra;</a:t>
            </a:r>
          </a:p>
        </p:txBody>
      </p:sp>
    </p:spTree>
    <p:extLst>
      <p:ext uri="{BB962C8B-B14F-4D97-AF65-F5344CB8AC3E}">
        <p14:creationId xmlns:p14="http://schemas.microsoft.com/office/powerpoint/2010/main" val="12361564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allOver" invX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3" name="Retângulo 2"/>
          <p:cNvSpPr/>
          <p:nvPr/>
        </p:nvSpPr>
        <p:spPr>
          <a:xfrm>
            <a:off x="397933" y="802902"/>
            <a:ext cx="539326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 às vezes é a paciência feita de açúcar do meu Pedro; às vezes a leveza da minha irmã numa mensagem de </a:t>
            </a:r>
            <a:r>
              <a:rPr lang="pt-PT" sz="3200" b="1" spc="50" dirty="0" err="1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whatsapp</a:t>
            </a:r>
            <a:r>
              <a:rPr lang="pt-PT" sz="3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; </a:t>
            </a:r>
          </a:p>
        </p:txBody>
      </p:sp>
    </p:spTree>
    <p:extLst>
      <p:ext uri="{BB962C8B-B14F-4D97-AF65-F5344CB8AC3E}">
        <p14:creationId xmlns:p14="http://schemas.microsoft.com/office/powerpoint/2010/main" val="37561007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 invX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2" name="Retângulo 1"/>
          <p:cNvSpPr/>
          <p:nvPr/>
        </p:nvSpPr>
        <p:spPr>
          <a:xfrm>
            <a:off x="1117599" y="5024735"/>
            <a:ext cx="73236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 às vezes o mimo dos meus sobrinhos num vídeo que me enviam; às vezes a voz da minha mãe; às vezes o colo virtual do meu pai;</a:t>
            </a:r>
          </a:p>
        </p:txBody>
      </p:sp>
    </p:spTree>
    <p:extLst>
      <p:ext uri="{BB962C8B-B14F-4D97-AF65-F5344CB8AC3E}">
        <p14:creationId xmlns:p14="http://schemas.microsoft.com/office/powerpoint/2010/main" val="2021286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 invX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5" name="Retângulo 4"/>
          <p:cNvSpPr/>
          <p:nvPr/>
        </p:nvSpPr>
        <p:spPr>
          <a:xfrm>
            <a:off x="635000" y="2644171"/>
            <a:ext cx="42248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 às vezes – muitas vezes – o olhar de amor profundo do meu cão; </a:t>
            </a:r>
          </a:p>
        </p:txBody>
      </p:sp>
    </p:spTree>
    <p:extLst>
      <p:ext uri="{BB962C8B-B14F-4D97-AF65-F5344CB8AC3E}">
        <p14:creationId xmlns:p14="http://schemas.microsoft.com/office/powerpoint/2010/main" val="1824553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fallOver" invX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3" name="Retângulo 2"/>
          <p:cNvSpPr/>
          <p:nvPr/>
        </p:nvSpPr>
        <p:spPr>
          <a:xfrm>
            <a:off x="6688667" y="4130302"/>
            <a:ext cx="484293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às vezes os livros que leio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;</a:t>
            </a: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às vezes a serendipidade da vida; às vezes uma fatia de bolo caseiro de maçã; </a:t>
            </a:r>
          </a:p>
        </p:txBody>
      </p:sp>
    </p:spTree>
    <p:extLst>
      <p:ext uri="{BB962C8B-B14F-4D97-AF65-F5344CB8AC3E}">
        <p14:creationId xmlns:p14="http://schemas.microsoft.com/office/powerpoint/2010/main" val="4098213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allOver" invX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3" name="Retângulo 2"/>
          <p:cNvSpPr/>
          <p:nvPr/>
        </p:nvSpPr>
        <p:spPr>
          <a:xfrm>
            <a:off x="5342467" y="4968501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 às vezes uma caneca bem quente de chá; às vezes o cheiro da canela; às vezes o alecrim que trago ao peito;</a:t>
            </a:r>
          </a:p>
        </p:txBody>
      </p:sp>
    </p:spTree>
    <p:extLst>
      <p:ext uri="{BB962C8B-B14F-4D97-AF65-F5344CB8AC3E}">
        <p14:creationId xmlns:p14="http://schemas.microsoft.com/office/powerpoint/2010/main" val="4072491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allOver" invX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3" name="Retângulo 2"/>
          <p:cNvSpPr/>
          <p:nvPr/>
        </p:nvSpPr>
        <p:spPr>
          <a:xfrm>
            <a:off x="6316133" y="2628668"/>
            <a:ext cx="5461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CENA" panose="02000000000000000000" pitchFamily="2" charset="0"/>
              </a:rPr>
              <a:t>às vezes um abraço quando menos espero; às vezes as coisas que dou sem pensar duas vezes; às vezes tudo o que recebo da Vida.</a:t>
            </a:r>
          </a:p>
        </p:txBody>
      </p:sp>
    </p:spTree>
    <p:extLst>
      <p:ext uri="{BB962C8B-B14F-4D97-AF65-F5344CB8AC3E}">
        <p14:creationId xmlns:p14="http://schemas.microsoft.com/office/powerpoint/2010/main" val="3277256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allOver" invX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3" name="Retângulo 2"/>
          <p:cNvSpPr/>
          <p:nvPr/>
        </p:nvSpPr>
        <p:spPr>
          <a:xfrm>
            <a:off x="364067" y="2713335"/>
            <a:ext cx="56388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o meu dia do Obrigado repete-se todos os dias. porque eu não conheço um sentimento mais bonito e puro do que o da gratidão.</a:t>
            </a:r>
          </a:p>
        </p:txBody>
      </p:sp>
    </p:spTree>
    <p:extLst>
      <p:ext uri="{BB962C8B-B14F-4D97-AF65-F5344CB8AC3E}">
        <p14:creationId xmlns:p14="http://schemas.microsoft.com/office/powerpoint/2010/main" val="2976128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allOver" invX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549525" y="644414"/>
            <a:ext cx="844020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spc="50" dirty="0" smtClean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spc="50" dirty="0" smtClean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Texto: </a:t>
            </a:r>
            <a:r>
              <a:rPr lang="pt-PT" sz="28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</a:t>
            </a:r>
            <a:r>
              <a:rPr lang="pt-PT" sz="28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Sofia de Castro Fernandes</a:t>
            </a:r>
            <a:endParaRPr lang="pt-PT" sz="2800" b="1" spc="50" dirty="0" smtClean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spc="50" dirty="0" smtClean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 </a:t>
            </a:r>
            <a:r>
              <a:rPr lang="en-US" sz="28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Scorpions- When You Came Into My </a:t>
            </a:r>
            <a:r>
              <a:rPr lang="en-US" sz="2800" b="1" spc="50" dirty="0" smtClean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Life</a:t>
            </a:r>
          </a:p>
          <a:p>
            <a:pPr algn="ctr"/>
            <a:r>
              <a:rPr lang="pt-PT" sz="2800" b="1" spc="50" dirty="0" smtClean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</a:t>
            </a:r>
            <a:r>
              <a:rPr lang="pt-PT" sz="2800" b="1" spc="50" dirty="0" smtClean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: Olga Lopes</a:t>
            </a:r>
          </a:p>
          <a:p>
            <a:pPr algn="ctr"/>
            <a:r>
              <a:rPr lang="pt-PT" sz="2800" b="1" spc="50" dirty="0" smtClean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2"/>
              </a:rPr>
              <a:t>lopesolg@gmail.com</a:t>
            </a:r>
            <a:endParaRPr lang="pt-PT" sz="2800" b="1" spc="50" dirty="0" smtClean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spc="50" dirty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  <a:hlinkClick r:id="rId3"/>
              </a:rPr>
              <a:t>www.olgaslides.blogspot.pt</a:t>
            </a:r>
            <a:endParaRPr lang="pt-PT" sz="2800" b="1" spc="50" dirty="0" smtClean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spc="50" dirty="0" smtClean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spc="50" dirty="0" smtClean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spc="50" dirty="0" smtClean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spc="50" dirty="0" smtClean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www.youtube.com/user/olgagomeslopes</a:t>
            </a:r>
            <a:endParaRPr lang="pt-PT" sz="2800" b="1" spc="50" dirty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spc="50" dirty="0" smtClean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spc="50" dirty="0" smtClean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  <a:hlinkClick r:id="rId6"/>
              </a:rPr>
              <a:t>www.sergrasan.com</a:t>
            </a:r>
            <a:endParaRPr lang="pt-PT" sz="2800" b="1" spc="50" dirty="0" smtClean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22" r="55779" b="19237"/>
          <a:stretch/>
        </p:blipFill>
        <p:spPr>
          <a:xfrm>
            <a:off x="727606" y="937504"/>
            <a:ext cx="1448328" cy="272317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19222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0000">
        <p15:prstTrans prst="fallOver" invX="1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vento Principal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346492"/>
      </a:accent1>
      <a:accent2>
        <a:srgbClr val="6DA5D4"/>
      </a:accent2>
      <a:accent3>
        <a:srgbClr val="538C79"/>
      </a:accent3>
      <a:accent4>
        <a:srgbClr val="93B75D"/>
      </a:accent4>
      <a:accent5>
        <a:srgbClr val="DEB050"/>
      </a:accent5>
      <a:accent6>
        <a:srgbClr val="BB5354"/>
      </a:accent6>
      <a:hlink>
        <a:srgbClr val="3289DD"/>
      </a:hlink>
      <a:folHlink>
        <a:srgbClr val="859EB6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E3530EC-BA5B-407C-9B36-00820F39551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Evento Principal</Template>
  <TotalTime>91</TotalTime>
  <Words>498</Words>
  <Application>Microsoft Office PowerPoint</Application>
  <PresentationFormat>Ecrã Panorâmico</PresentationFormat>
  <Paragraphs>33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5" baseType="lpstr">
      <vt:lpstr>AR CENA</vt:lpstr>
      <vt:lpstr>Arial</vt:lpstr>
      <vt:lpstr>Cambria Math</vt:lpstr>
      <vt:lpstr>Impact</vt:lpstr>
      <vt:lpstr>Evento Principal</vt:lpstr>
      <vt:lpstr>Hoje e todos os dias: obrigada, muito obrigada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9</cp:revision>
  <dcterms:created xsi:type="dcterms:W3CDTF">2018-01-19T23:29:01Z</dcterms:created>
  <dcterms:modified xsi:type="dcterms:W3CDTF">2018-01-21T13:40:35Z</dcterms:modified>
</cp:coreProperties>
</file>