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76" r:id="rId3"/>
    <p:sldId id="280" r:id="rId4"/>
    <p:sldId id="278" r:id="rId5"/>
    <p:sldId id="277" r:id="rId6"/>
    <p:sldId id="279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94" r:id="rId21"/>
    <p:sldId id="296" r:id="rId22"/>
    <p:sldId id="295" r:id="rId23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x0kZi/GaF9ulXuafEYm4w==" hashData="Y4YejqpLJsWwZYT1v5BjEt5KKnV/GlUTfBrzQtGXtLP8xlSCMNsXyDMfQdI2d3fUgp49pOJCxotS1irFK6ESM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9D899-6E17-4458-9848-0B1A3BDC92DA}" type="datetimeFigureOut">
              <a:rPr lang="pt-PT" smtClean="0"/>
              <a:t>26-01-2018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3269-2FB2-4746-86F8-75119440D0F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57669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 dir="vert"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9D899-6E17-4458-9848-0B1A3BDC92DA}" type="datetimeFigureOut">
              <a:rPr lang="pt-PT" smtClean="0"/>
              <a:t>26-01-2018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3269-2FB2-4746-86F8-75119440D0F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64714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 dir="vert"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9D899-6E17-4458-9848-0B1A3BDC92DA}" type="datetimeFigureOut">
              <a:rPr lang="pt-PT" smtClean="0"/>
              <a:t>26-01-2018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3269-2FB2-4746-86F8-75119440D0F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51171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 dir="vert"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9D899-6E17-4458-9848-0B1A3BDC92DA}" type="datetimeFigureOut">
              <a:rPr lang="pt-PT" smtClean="0"/>
              <a:t>26-01-2018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3269-2FB2-4746-86F8-75119440D0F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38029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 dir="vert"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9D899-6E17-4458-9848-0B1A3BDC92DA}" type="datetimeFigureOut">
              <a:rPr lang="pt-PT" smtClean="0"/>
              <a:t>26-01-2018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3269-2FB2-4746-86F8-75119440D0F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10271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 dir="vert"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9D899-6E17-4458-9848-0B1A3BDC92DA}" type="datetimeFigureOut">
              <a:rPr lang="pt-PT" smtClean="0"/>
              <a:t>26-01-2018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3269-2FB2-4746-86F8-75119440D0F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70898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 dir="vert"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9D899-6E17-4458-9848-0B1A3BDC92DA}" type="datetimeFigureOut">
              <a:rPr lang="pt-PT" smtClean="0"/>
              <a:t>26-01-2018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3269-2FB2-4746-86F8-75119440D0F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12037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 dir="vert"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9D899-6E17-4458-9848-0B1A3BDC92DA}" type="datetimeFigureOut">
              <a:rPr lang="pt-PT" smtClean="0"/>
              <a:t>26-01-2018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3269-2FB2-4746-86F8-75119440D0F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34198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 dir="vert"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9D899-6E17-4458-9848-0B1A3BDC92DA}" type="datetimeFigureOut">
              <a:rPr lang="pt-PT" smtClean="0"/>
              <a:t>26-01-2018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3269-2FB2-4746-86F8-75119440D0F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54794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 dir="vert"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9D899-6E17-4458-9848-0B1A3BDC92DA}" type="datetimeFigureOut">
              <a:rPr lang="pt-PT" smtClean="0"/>
              <a:t>26-01-2018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3269-2FB2-4746-86F8-75119440D0F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82989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 dir="vert"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9D899-6E17-4458-9848-0B1A3BDC92DA}" type="datetimeFigureOut">
              <a:rPr lang="pt-PT" smtClean="0"/>
              <a:t>26-01-2018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3269-2FB2-4746-86F8-75119440D0F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80944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 dir="vert"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9D899-6E17-4458-9848-0B1A3BDC92DA}" type="datetimeFigureOut">
              <a:rPr lang="pt-PT" smtClean="0"/>
              <a:t>26-01-2018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B93269-2FB2-4746-86F8-75119440D0F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98008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7000">
        <p14:window dir="vert"/>
      </p:transition>
    </mc:Choice>
    <mc:Fallback>
      <p:transition spd="slow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user/olgagomes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4234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3000">
        <p:sndAc>
          <p:stSnd loop="1">
            <p:snd r:embed="rId2" name="Ed Sheeran-Perfect.wav"/>
          </p:stSnd>
        </p:sndAc>
      </p:transition>
    </mc:Choice>
    <mc:Fallback>
      <p:transition advTm="3000">
        <p:sndAc>
          <p:stSnd loop="1">
            <p:snd r:embed="rId2" name="Ed Sheeran-Perfec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154314" y="4819134"/>
            <a:ext cx="813235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 ESSENCE" panose="02000000000000000000" pitchFamily="2" charset="0"/>
              </a:rPr>
              <a:t>Hoje vou sair pro mundo e ser eu</a:t>
            </a:r>
          </a:p>
        </p:txBody>
      </p:sp>
    </p:spTree>
    <p:extLst>
      <p:ext uri="{BB962C8B-B14F-4D97-AF65-F5344CB8AC3E}">
        <p14:creationId xmlns:p14="http://schemas.microsoft.com/office/powerpoint/2010/main" val="3520509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window dir="vert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056533" cy="67818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065867" y="929902"/>
            <a:ext cx="634153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 ESSENCE" panose="02000000000000000000" pitchFamily="2" charset="0"/>
              </a:rPr>
              <a:t>Hoje vou sair pro mundo sendo eu. Nada de sorrisos forçados. Nada de esconder os </a:t>
            </a:r>
            <a:r>
              <a:rPr lang="pt-PT" sz="36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 ESSENCE" panose="02000000000000000000" pitchFamily="2" charset="0"/>
              </a:rPr>
              <a:t>“</a:t>
            </a:r>
            <a:r>
              <a:rPr lang="pt-PT" sz="36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 ESSENCE" panose="02000000000000000000" pitchFamily="2" charset="0"/>
              </a:rPr>
              <a:t>bons </a:t>
            </a:r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 ESSENCE" panose="02000000000000000000" pitchFamily="2" charset="0"/>
              </a:rPr>
              <a:t>dias” com um mau humor matinal. </a:t>
            </a:r>
          </a:p>
        </p:txBody>
      </p:sp>
    </p:spTree>
    <p:extLst>
      <p:ext uri="{BB962C8B-B14F-4D97-AF65-F5344CB8AC3E}">
        <p14:creationId xmlns:p14="http://schemas.microsoft.com/office/powerpoint/2010/main" val="1416284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window dir="ver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540933" y="181803"/>
            <a:ext cx="877993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Vou ser prazerosamente eu. Vou viver cada pedaço de mim, provando o mundo como quem come figo maduro lambuzando, com indecência, a boca e as mãos.</a:t>
            </a:r>
          </a:p>
        </p:txBody>
      </p:sp>
    </p:spTree>
    <p:extLst>
      <p:ext uri="{BB962C8B-B14F-4D97-AF65-F5344CB8AC3E}">
        <p14:creationId xmlns:p14="http://schemas.microsoft.com/office/powerpoint/2010/main" val="4021479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 dir="vert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56934" y="4528235"/>
            <a:ext cx="68664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 ESSENCE" panose="02000000000000000000" pitchFamily="2" charset="0"/>
              </a:rPr>
              <a:t>Vou dispensar os talheres. Descartar todo e qualquer estereótipo e amar de forma desmedida.</a:t>
            </a:r>
          </a:p>
        </p:txBody>
      </p:sp>
    </p:spTree>
    <p:extLst>
      <p:ext uri="{BB962C8B-B14F-4D97-AF65-F5344CB8AC3E}">
        <p14:creationId xmlns:p14="http://schemas.microsoft.com/office/powerpoint/2010/main" val="3504514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indow dir="ver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67834" y="4807634"/>
            <a:ext cx="73406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 ESSENCE" panose="02000000000000000000" pitchFamily="2" charset="0"/>
              </a:rPr>
              <a:t>Esquecer daqueles cálculos que dizem que tem hora certa pra dizer que a gente ama ou que a gente não quer mais.</a:t>
            </a:r>
          </a:p>
        </p:txBody>
      </p:sp>
    </p:spTree>
    <p:extLst>
      <p:ext uri="{BB962C8B-B14F-4D97-AF65-F5344CB8AC3E}">
        <p14:creationId xmlns:p14="http://schemas.microsoft.com/office/powerpoint/2010/main" val="154062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indow dir="vert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946400" y="4638302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Vou fazer valer as minhas vontades e vou colocá-las acima das impressões dos outros. </a:t>
            </a:r>
          </a:p>
        </p:txBody>
      </p:sp>
    </p:spTree>
    <p:extLst>
      <p:ext uri="{BB962C8B-B14F-4D97-AF65-F5344CB8AC3E}">
        <p14:creationId xmlns:p14="http://schemas.microsoft.com/office/powerpoint/2010/main" val="1198016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indow dir="ver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86000" y="4254269"/>
            <a:ext cx="724746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Vou recusar as neuras tolas daqueles que enlouqueceram e dizer que meus braços estão cansados de carregar coisas que não são minhas.</a:t>
            </a:r>
          </a:p>
        </p:txBody>
      </p:sp>
    </p:spTree>
    <p:extLst>
      <p:ext uri="{BB962C8B-B14F-4D97-AF65-F5344CB8AC3E}">
        <p14:creationId xmlns:p14="http://schemas.microsoft.com/office/powerpoint/2010/main" val="3438563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window dir="ver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574800" y="4753802"/>
            <a:ext cx="9525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 ESSENCE" panose="02000000000000000000" pitchFamily="2" charset="0"/>
              </a:rPr>
              <a:t>Vou filtrar o mundo com a cor dos olhos meus e mergulhar na vida de cabeça. Vou amar do jeito mais carinhoso e abraçar como se não houvesse amanhã.</a:t>
            </a:r>
          </a:p>
        </p:txBody>
      </p:sp>
    </p:spTree>
    <p:extLst>
      <p:ext uri="{BB962C8B-B14F-4D97-AF65-F5344CB8AC3E}">
        <p14:creationId xmlns:p14="http://schemas.microsoft.com/office/powerpoint/2010/main" val="3155901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 dir="vert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091265" y="201767"/>
            <a:ext cx="76538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Vou devorar a minha ansiedade e esperar. Vou esperar a fome vir e a fome passar. Vou esperar até quando eu quiser.</a:t>
            </a:r>
          </a:p>
        </p:txBody>
      </p:sp>
    </p:spTree>
    <p:extLst>
      <p:ext uri="{BB962C8B-B14F-4D97-AF65-F5344CB8AC3E}">
        <p14:creationId xmlns:p14="http://schemas.microsoft.com/office/powerpoint/2010/main" val="263216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window dir="ver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82332" y="3560002"/>
            <a:ext cx="702733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Vou me sentar e levantar quando tiver vontade. Vou beber com ou sem companhia. Sorrir com as histórias que me contam e passear despreocupada pelas minhas próprias histórias.</a:t>
            </a:r>
          </a:p>
        </p:txBody>
      </p:sp>
    </p:spTree>
    <p:extLst>
      <p:ext uri="{BB962C8B-B14F-4D97-AF65-F5344CB8AC3E}">
        <p14:creationId xmlns:p14="http://schemas.microsoft.com/office/powerpoint/2010/main" val="2397121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window dir="vert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837265" y="4169601"/>
            <a:ext cx="803486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Vou inventar um novo mundo. Um que seja perfeito para mim. Um mundo no qual eu caiba inteira. Um em que eu me encaixe confortável e feliz. </a:t>
            </a:r>
          </a:p>
        </p:txBody>
      </p:sp>
    </p:spTree>
    <p:extLst>
      <p:ext uri="{BB962C8B-B14F-4D97-AF65-F5344CB8AC3E}">
        <p14:creationId xmlns:p14="http://schemas.microsoft.com/office/powerpoint/2010/main" val="329346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window dir="ver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69633" y="4612902"/>
            <a:ext cx="68664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Um no qual eu seja amada da forma como sou. Com minhas qualidades e defeitos. Vou sonhar um mundo terno.</a:t>
            </a:r>
          </a:p>
        </p:txBody>
      </p:sp>
    </p:spTree>
    <p:extLst>
      <p:ext uri="{BB962C8B-B14F-4D97-AF65-F5344CB8AC3E}">
        <p14:creationId xmlns:p14="http://schemas.microsoft.com/office/powerpoint/2010/main" val="3177207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indow dir="ver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219199" y="4660668"/>
            <a:ext cx="81618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 me dê colos e sussurros, no lugar de empurrões e gritos. Vou sonhar e acreditar que existe por aí um canto perfeito para mim. </a:t>
            </a:r>
          </a:p>
        </p:txBody>
      </p:sp>
    </p:spTree>
    <p:extLst>
      <p:ext uri="{BB962C8B-B14F-4D97-AF65-F5344CB8AC3E}">
        <p14:creationId xmlns:p14="http://schemas.microsoft.com/office/powerpoint/2010/main" val="2992215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indow dir="vert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489200" y="4629835"/>
            <a:ext cx="74168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Uma cadeira desenhada para acolher perfeitamente meu corpo e um caminho aquecido para receber meus pés.</a:t>
            </a:r>
          </a:p>
        </p:txBody>
      </p:sp>
    </p:spTree>
    <p:extLst>
      <p:ext uri="{BB962C8B-B14F-4D97-AF65-F5344CB8AC3E}">
        <p14:creationId xmlns:p14="http://schemas.microsoft.com/office/powerpoint/2010/main" val="2875283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indow dir="ver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01433" y="2274838"/>
            <a:ext cx="59563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Vou acreditar no melhor para mim. Vou buscar os encantos da vida que se escondem onde menos esperamos.</a:t>
            </a:r>
          </a:p>
        </p:txBody>
      </p:sp>
    </p:spTree>
    <p:extLst>
      <p:ext uri="{BB962C8B-B14F-4D97-AF65-F5344CB8AC3E}">
        <p14:creationId xmlns:p14="http://schemas.microsoft.com/office/powerpoint/2010/main" val="3275170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indow dir="ver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988733" y="3881735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Vou passar os olhos por tudo e não vou abrir mão daquilo que me faz bem. </a:t>
            </a:r>
          </a:p>
        </p:txBody>
      </p:sp>
    </p:spTree>
    <p:extLst>
      <p:ext uri="{BB962C8B-B14F-4D97-AF65-F5344CB8AC3E}">
        <p14:creationId xmlns:p14="http://schemas.microsoft.com/office/powerpoint/2010/main" val="954940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window dir="ver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149600" y="1429435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Vou acreditar que pode ser real aquilo que apenas os sonhos alcançam.</a:t>
            </a:r>
          </a:p>
        </p:txBody>
      </p:sp>
    </p:spTree>
    <p:extLst>
      <p:ext uri="{BB962C8B-B14F-4D97-AF65-F5344CB8AC3E}">
        <p14:creationId xmlns:p14="http://schemas.microsoft.com/office/powerpoint/2010/main" val="3695982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window dir="ver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4600" y="4025668"/>
            <a:ext cx="733213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É que passou o tempo da indiferença. Cansei de dormir no chão frio e dizer que está tudo bem. Acabou o tempo de usar peneiras para estancar o sol.</a:t>
            </a:r>
          </a:p>
        </p:txBody>
      </p:sp>
    </p:spTree>
    <p:extLst>
      <p:ext uri="{BB962C8B-B14F-4D97-AF65-F5344CB8AC3E}">
        <p14:creationId xmlns:p14="http://schemas.microsoft.com/office/powerpoint/2010/main" val="220821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window dir="ver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31533" y="647468"/>
            <a:ext cx="74676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Findou o tempo de morrer devagar e em silêncio. Agora eu quero gritar vida. Eu quero respirar vida. </a:t>
            </a:r>
          </a:p>
        </p:txBody>
      </p:sp>
    </p:spTree>
    <p:extLst>
      <p:ext uri="{BB962C8B-B14F-4D97-AF65-F5344CB8AC3E}">
        <p14:creationId xmlns:p14="http://schemas.microsoft.com/office/powerpoint/2010/main" val="387753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indow dir="vert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235199" y="4482869"/>
            <a:ext cx="7467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 smtClean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Hoje </a:t>
            </a:r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eu vou sair pro mundo e ser, unicamente, eu.</a:t>
            </a:r>
          </a:p>
        </p:txBody>
      </p:sp>
    </p:spTree>
    <p:extLst>
      <p:ext uri="{BB962C8B-B14F-4D97-AF65-F5344CB8AC3E}">
        <p14:creationId xmlns:p14="http://schemas.microsoft.com/office/powerpoint/2010/main" val="2808416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window dir="vert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879725" y="996770"/>
            <a:ext cx="680600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 smtClean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Texto: </a:t>
            </a:r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</a:t>
            </a:r>
            <a:r>
              <a:rPr lang="pt-PT" sz="3200" b="1" dirty="0" err="1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Vanelli</a:t>
            </a:r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 err="1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Doratioto</a:t>
            </a:r>
            <a:endParaRPr lang="pt-PT" sz="3200" b="1" dirty="0" smtClean="0">
              <a:ln w="10160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 Ed </a:t>
            </a:r>
            <a:r>
              <a:rPr lang="pt-PT" sz="3200" b="1" dirty="0" err="1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Sheeran-Perfect</a:t>
            </a:r>
            <a:endParaRPr lang="pt-PT" sz="3200" b="1" dirty="0" smtClean="0">
              <a:ln w="10160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 smtClean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3200" b="1" dirty="0" smtClean="0">
              <a:ln w="10160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 smtClean="0">
              <a:ln w="10160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3200" b="1" dirty="0" smtClean="0">
              <a:ln w="10160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 smtClean="0">
              <a:ln w="10160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www.youtube.com/user/olgagomeslopes</a:t>
            </a:r>
            <a:endParaRPr lang="pt-PT" sz="3200" b="1" dirty="0">
              <a:ln w="10160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 smtClean="0">
              <a:ln w="10160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6"/>
              </a:rPr>
              <a:t>www.sergrasan.com</a:t>
            </a:r>
            <a:endParaRPr lang="pt-PT" sz="3200" b="1" dirty="0" smtClean="0">
              <a:ln w="10160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22" r="55779" b="19237"/>
          <a:stretch/>
        </p:blipFill>
        <p:spPr>
          <a:xfrm>
            <a:off x="803806" y="1293103"/>
            <a:ext cx="1448328" cy="272317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43547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window dir="vert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390</TotalTime>
  <Words>464</Words>
  <Application>Microsoft Office PowerPoint</Application>
  <PresentationFormat>Ecrã Panorâmico</PresentationFormat>
  <Paragraphs>31</Paragraphs>
  <Slides>22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22</vt:i4>
      </vt:variant>
    </vt:vector>
  </HeadingPairs>
  <TitlesOfParts>
    <vt:vector size="28" baseType="lpstr">
      <vt:lpstr>AR ESSENCE</vt:lpstr>
      <vt:lpstr>Arial</vt:lpstr>
      <vt:lpstr>Calibri</vt:lpstr>
      <vt:lpstr>Calibri Light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12</cp:revision>
  <dcterms:created xsi:type="dcterms:W3CDTF">2018-01-26T11:35:35Z</dcterms:created>
  <dcterms:modified xsi:type="dcterms:W3CDTF">2018-01-26T20:03:30Z</dcterms:modified>
</cp:coreProperties>
</file>