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78" r:id="rId2"/>
    <p:sldId id="259" r:id="rId3"/>
    <p:sldId id="277" r:id="rId4"/>
    <p:sldId id="257" r:id="rId5"/>
    <p:sldId id="261" r:id="rId6"/>
    <p:sldId id="260" r:id="rId7"/>
    <p:sldId id="262" r:id="rId8"/>
    <p:sldId id="276" r:id="rId9"/>
    <p:sldId id="266" r:id="rId10"/>
    <p:sldId id="272" r:id="rId11"/>
    <p:sldId id="263" r:id="rId12"/>
    <p:sldId id="264" r:id="rId13"/>
    <p:sldId id="267" r:id="rId14"/>
    <p:sldId id="273" r:id="rId15"/>
    <p:sldId id="274" r:id="rId16"/>
    <p:sldId id="275" r:id="rId17"/>
    <p:sldId id="270" r:id="rId18"/>
    <p:sldId id="271" r:id="rId19"/>
    <p:sldId id="268" r:id="rId20"/>
    <p:sldId id="265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Sszof09rf+3vyt9wiiUEw==" hashData="cdh+0WPPPfDEqC452z+v1WAGCxq3+rC3i8UuKMD/Bxad532LKQy5st1Ga6/lROWATxciZ5sAsntCjwvOrJFx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8563C3-462C-4E8D-98FE-AF675C776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6E606B4-0BDF-43E7-B14A-84078D5B26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FA4C04F-ACD7-434B-AD64-FBC274ACC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34D8BBF-52D5-44B8-A0F2-12C9D9157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54F687A-3554-4B9B-BF18-42DDAFD3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90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4DD8F0-6C21-437E-89F2-61F1AB704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F57A6B3-8852-4FF2-AB7E-E3CA95F81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B9852E2-F66E-4C3D-BB35-F645D3A37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F426D71-8CBD-4AB2-9B86-3DD4B98F8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3D35A9E-CA32-49E6-8B41-155F2CDF8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247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08F9D4-9B21-4679-80AE-98D9ADA5F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8BFFADA-7ABA-4FD4-BE4B-F4C3FA2C6A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BF83B77-122C-42CA-9A85-4E9C9B0FA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5327A10-8A21-44D0-B31E-BC8AF9318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B2C689F-1628-4D8F-824C-CE739D31D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953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C51CA2-6FBA-4471-89D5-90A8224BB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72529A9-FDE3-4A45-AE10-0A84146D1D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68EC08D-685C-4059-B1B8-546F9ED3F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31F42931-FE05-497D-A840-2EED10838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09D2A64-516C-420F-BD8D-813A3A53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D813DA4-EAE7-453D-9A5F-037FDB23C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463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8575E8-FCC2-4A0B-A5E1-68B4FEFA9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190DA0C2-7145-4046-AEA8-64173D66A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7B3B31A-61A1-409E-A3CC-599A8E994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AD78ACC-CE27-4F2E-AE97-38F38053A3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EC4C82D8-0B86-45F0-8D53-DC2BE3E6A5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B33AFBE2-D303-4903-A4B2-D46DDB5DC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7682E8C9-618E-45FC-9A3D-CFB228FFB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8964383A-B1B0-4FBB-A1FC-2C92EF9DD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A7C5CB-4FAC-4601-83F0-E27048915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C98832FD-4309-4207-BC76-09F62B527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D49D96E-7893-4F16-8FB0-C83DF0B0A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5CF88069-E7AD-493E-99CF-ADBE2150E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599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13C9B174-E322-4726-87C1-FF0B30A77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3732EA89-D5BC-49DC-915E-78E52CA5C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4E4A205C-9A0E-4EAF-817E-AB9FAC8F0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540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79A358-BF1C-4824-8054-0A6857202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8C5686E-3472-40BE-BD92-7BE7376FD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AA142A7-0A0A-43A4-B133-4938A5B1A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C6F3F0B-7BDC-4986-830D-04EFC43C1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D914FD3-24C8-407D-904D-5BBBBBDCE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6265D00-F8F9-49A5-98EC-754053E9D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78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D25847-6D2E-495F-ACFF-D0D274947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40F0A229-96E7-4082-92FF-0C6E28DE97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EB069A7-99D0-46B2-8CFB-F2C7077016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08D6668-88C6-4E76-B3AE-96EC8BCAA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5A70B8E-A1E5-457C-A414-ACF22D508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7CBCB0E-991F-40D4-99C2-4D3791A2E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296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A7EF21-A2CB-4B85-B904-7903E19F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CDE82E62-6F3B-4E18-AF5C-7FF250FB2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B9CF02F-B949-4807-A166-128FACA56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0F9FD4E-6694-47D9-B8BC-9091A158B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BC367EE-CC8F-44F9-B9AF-F3FAFFF50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58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C299C8C-A433-47D0-8105-26E2522A7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4812710-40F2-445B-AC36-8E6D9750CD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04B5E6E-390D-46EA-ABC9-109FCC075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14B8128-CE08-4666-A646-C3D3F5F4B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850D701-301F-41BE-B13E-1F60ACC3C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774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15D38AB8-2099-4E5C-BD5B-766DC050E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9F7842F-0736-413F-8EA2-B22DD0398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AFBFEE9-72B3-45FC-845C-43D1D014D8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12/11/2019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900EDA0-0FD2-4726-A909-D97E9B0666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59B3E01-B0DE-47B3-9061-479497AA58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744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401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000">
        <p:sndAc>
          <p:stSnd loop="1">
            <p:snd r:embed="rId2" name="Bon Jovi-Hallelujah.wav"/>
          </p:stSnd>
        </p:sndAc>
      </p:transition>
    </mc:Choice>
    <mc:Fallback>
      <p:transition advTm="3000">
        <p:sndAc>
          <p:stSnd loop="1">
            <p:snd r:embed="rId2" name="Bon Jovi-Hallelujah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DAFAFC-0576-4901-B93D-EDE96EB09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542925"/>
            <a:ext cx="10096500" cy="57435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5151CF8-6034-4074-B152-AA1C38587A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68549" y="2846716"/>
            <a:ext cx="1259457" cy="185468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58A2FB90-4F27-4D98-9304-739E12FA7111}"/>
              </a:ext>
            </a:extLst>
          </p:cNvPr>
          <p:cNvSpPr/>
          <p:nvPr/>
        </p:nvSpPr>
        <p:spPr>
          <a:xfrm>
            <a:off x="4114255" y="1584857"/>
            <a:ext cx="36840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Árvore de Natal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7C69AB5-6BDA-48B0-9322-1F20FB79ADA0}"/>
              </a:ext>
            </a:extLst>
          </p:cNvPr>
          <p:cNvSpPr/>
          <p:nvPr/>
        </p:nvSpPr>
        <p:spPr>
          <a:xfrm>
            <a:off x="4114255" y="4847616"/>
            <a:ext cx="48910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Por Paulo Roberto </a:t>
            </a:r>
            <a:r>
              <a:rPr lang="pt-PT" sz="36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Gaefke</a:t>
            </a:r>
            <a:endParaRPr lang="pt-PT" sz="36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18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E8E4783-09D7-4A76-95BA-AD9A793FA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570" y="457200"/>
            <a:ext cx="8635041" cy="58674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B4024A2-3598-4BA3-93E6-D259BDD5643A}"/>
              </a:ext>
            </a:extLst>
          </p:cNvPr>
          <p:cNvSpPr/>
          <p:nvPr/>
        </p:nvSpPr>
        <p:spPr>
          <a:xfrm>
            <a:off x="2783584" y="1777844"/>
            <a:ext cx="479810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Neste Natal, a minha árvore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vai ser diferente.</a:t>
            </a:r>
          </a:p>
        </p:txBody>
      </p:sp>
    </p:spTree>
    <p:extLst>
      <p:ext uri="{BB962C8B-B14F-4D97-AF65-F5344CB8AC3E}">
        <p14:creationId xmlns:p14="http://schemas.microsoft.com/office/powerpoint/2010/main" val="21401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939FB6A-EDF5-4C93-AE01-A293FD579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523875"/>
            <a:ext cx="10179171" cy="5857875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35E900E-A401-45E7-8263-2939D4571193}"/>
              </a:ext>
            </a:extLst>
          </p:cNvPr>
          <p:cNvSpPr/>
          <p:nvPr/>
        </p:nvSpPr>
        <p:spPr>
          <a:xfrm>
            <a:off x="899843" y="827507"/>
            <a:ext cx="38533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Armei-a na sala do meu coração, nada virtual, apenas uma opção, entre o real e o imaginário dessa festa, onde muita gente anda confundindo, com mais um feriado prolongado de fim de ano.</a:t>
            </a:r>
          </a:p>
        </p:txBody>
      </p:sp>
    </p:spTree>
    <p:extLst>
      <p:ext uri="{BB962C8B-B14F-4D97-AF65-F5344CB8AC3E}">
        <p14:creationId xmlns:p14="http://schemas.microsoft.com/office/powerpoint/2010/main" val="467875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8FECE0-D62F-4B41-A237-19A975CF7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807" y="600075"/>
            <a:ext cx="10049773" cy="5657850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843A51B-4675-4A4B-8000-BB13B0C7A92F}"/>
              </a:ext>
            </a:extLst>
          </p:cNvPr>
          <p:cNvSpPr/>
          <p:nvPr/>
        </p:nvSpPr>
        <p:spPr>
          <a:xfrm>
            <a:off x="1695450" y="1090910"/>
            <a:ext cx="37147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Queria uma árvore simples, que falasse de esperança, que me lembrasse os tempos de criança, onde eu fui feliz com tão pouco, e o presente era tão simples como um abraço.</a:t>
            </a:r>
          </a:p>
        </p:txBody>
      </p:sp>
    </p:spTree>
    <p:extLst>
      <p:ext uri="{BB962C8B-B14F-4D97-AF65-F5344CB8AC3E}">
        <p14:creationId xmlns:p14="http://schemas.microsoft.com/office/powerpoint/2010/main" val="1415520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FA3D611-8398-41A8-BFC7-D3FCEF181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158" y="483393"/>
            <a:ext cx="9470906" cy="58912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031EA4F-ED47-47C4-9BCF-BB334BB8F1BA}"/>
              </a:ext>
            </a:extLst>
          </p:cNvPr>
          <p:cNvSpPr/>
          <p:nvPr/>
        </p:nvSpPr>
        <p:spPr>
          <a:xfrm>
            <a:off x="1495425" y="1166842"/>
            <a:ext cx="33242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Na minha árvore coloquei bolinhas coloridas, que representavam, cada uma delas, uma pessoa, alguém que passou pela minha vida e deixou uma marca.</a:t>
            </a:r>
          </a:p>
        </p:txBody>
      </p:sp>
    </p:spTree>
    <p:extLst>
      <p:ext uri="{BB962C8B-B14F-4D97-AF65-F5344CB8AC3E}">
        <p14:creationId xmlns:p14="http://schemas.microsoft.com/office/powerpoint/2010/main" val="403987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E15DEB1-CEC3-4B68-84D0-0B9C974B3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45" y="583542"/>
            <a:ext cx="9857657" cy="5906668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21E4426-B9C5-4582-BB25-DB020461402E}"/>
              </a:ext>
            </a:extLst>
          </p:cNvPr>
          <p:cNvSpPr/>
          <p:nvPr/>
        </p:nvSpPr>
        <p:spPr>
          <a:xfrm>
            <a:off x="1390650" y="1413063"/>
            <a:ext cx="45148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As primeiras, representavam meus pais, uma bem colorida lembrava minha mãe, com seu avental pendurado, as mãos ocupadas, o carinho era tanto que fazia a lâmpada acender sozinha.</a:t>
            </a:r>
          </a:p>
        </p:txBody>
      </p:sp>
    </p:spTree>
    <p:extLst>
      <p:ext uri="{BB962C8B-B14F-4D97-AF65-F5344CB8AC3E}">
        <p14:creationId xmlns:p14="http://schemas.microsoft.com/office/powerpoint/2010/main" val="51522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28930C2-1E83-4C58-8AFA-6253D4DCC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1" y="485775"/>
            <a:ext cx="8734424" cy="5715000"/>
          </a:xfrm>
          <a:prstGeom prst="rect">
            <a:avLst/>
          </a:prstGeom>
          <a:effectLst>
            <a:softEdge rad="8128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A08C381-90C8-4811-BF06-08DB4E255454}"/>
              </a:ext>
            </a:extLst>
          </p:cNvPr>
          <p:cNvSpPr/>
          <p:nvPr/>
        </p:nvSpPr>
        <p:spPr>
          <a:xfrm>
            <a:off x="2047875" y="995659"/>
            <a:ext cx="31337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Uma maior, com menos brilho lembrava meu pai, com seu jeito durão e louco para dar um abraço, parecia um pisca 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pisca</a:t>
            </a: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, de tanta emoção.</a:t>
            </a:r>
          </a:p>
        </p:txBody>
      </p:sp>
    </p:spTree>
    <p:extLst>
      <p:ext uri="{BB962C8B-B14F-4D97-AF65-F5344CB8AC3E}">
        <p14:creationId xmlns:p14="http://schemas.microsoft.com/office/powerpoint/2010/main" val="407295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EFF56F9-C377-4B39-8DD9-EF1EFD849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38273" y="476250"/>
            <a:ext cx="9180843" cy="590550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736599F-523F-4105-9D01-E44DF7289D38}"/>
              </a:ext>
            </a:extLst>
          </p:cNvPr>
          <p:cNvSpPr/>
          <p:nvPr/>
        </p:nvSpPr>
        <p:spPr>
          <a:xfrm>
            <a:off x="1809751" y="1205210"/>
            <a:ext cx="31623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Algumas bolinhas eram puras lembranças…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Amigos da escola, a professora do 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pre</a:t>
            </a: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-zinho, a tia da cantina que me servia com amor, </a:t>
            </a:r>
          </a:p>
        </p:txBody>
      </p:sp>
    </p:spTree>
    <p:extLst>
      <p:ext uri="{BB962C8B-B14F-4D97-AF65-F5344CB8AC3E}">
        <p14:creationId xmlns:p14="http://schemas.microsoft.com/office/powerpoint/2010/main" val="2596020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1B3C477-DFA9-414E-95CA-5A3C5A27E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19224" y="485775"/>
            <a:ext cx="9091612" cy="5867400"/>
          </a:xfrm>
          <a:prstGeom prst="rect">
            <a:avLst/>
          </a:prstGeom>
          <a:effectLst>
            <a:softEdge rad="95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7F47A7D-BFC3-4A2D-A531-1DA6D2C52E60}"/>
              </a:ext>
            </a:extLst>
          </p:cNvPr>
          <p:cNvSpPr/>
          <p:nvPr/>
        </p:nvSpPr>
        <p:spPr>
          <a:xfrm>
            <a:off x="1976438" y="3281660"/>
            <a:ext cx="41195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amigos da rua com quem eu brincava, formavam uma cascata de luzes, que me remetiam ao passado…</a:t>
            </a:r>
          </a:p>
        </p:txBody>
      </p:sp>
    </p:spTree>
    <p:extLst>
      <p:ext uri="{BB962C8B-B14F-4D97-AF65-F5344CB8AC3E}">
        <p14:creationId xmlns:p14="http://schemas.microsoft.com/office/powerpoint/2010/main" val="323611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DF471E1-0679-41B1-95C8-2905051F9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485774"/>
            <a:ext cx="8296275" cy="5895975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D194816-6522-405F-9638-E057B6A297E6}"/>
              </a:ext>
            </a:extLst>
          </p:cNvPr>
          <p:cNvSpPr/>
          <p:nvPr/>
        </p:nvSpPr>
        <p:spPr>
          <a:xfrm>
            <a:off x="1971675" y="1659285"/>
            <a:ext cx="293675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Na minha caixa de Natal, peguei uma bolinha especial,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linda, colorida e translúcida, era o meu primeiro amor,</a:t>
            </a:r>
          </a:p>
        </p:txBody>
      </p:sp>
    </p:spTree>
    <p:extLst>
      <p:ext uri="{BB962C8B-B14F-4D97-AF65-F5344CB8AC3E}">
        <p14:creationId xmlns:p14="http://schemas.microsoft.com/office/powerpoint/2010/main" val="397169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0C59DF-6B63-4216-9296-BC1D99784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087" y="466725"/>
            <a:ext cx="9267825" cy="5924550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44509A7-1315-45C0-8195-4C6F513D281C}"/>
              </a:ext>
            </a:extLst>
          </p:cNvPr>
          <p:cNvSpPr/>
          <p:nvPr/>
        </p:nvSpPr>
        <p:spPr>
          <a:xfrm>
            <a:off x="1885950" y="1519535"/>
            <a:ext cx="38195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algumas lágrimas desceram sem eu perceber…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 emoção foi tão grande que parei no tempo.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Quantas recordações…</a:t>
            </a:r>
          </a:p>
        </p:txBody>
      </p:sp>
    </p:spTree>
    <p:extLst>
      <p:ext uri="{BB962C8B-B14F-4D97-AF65-F5344CB8AC3E}">
        <p14:creationId xmlns:p14="http://schemas.microsoft.com/office/powerpoint/2010/main" val="131663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7A13E08-BFD5-4AA6-9243-2D0B4FB23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85775"/>
            <a:ext cx="9144000" cy="5867400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738762F-A9DF-41F2-AF3F-B704EC3B96C7}"/>
              </a:ext>
            </a:extLst>
          </p:cNvPr>
          <p:cNvSpPr/>
          <p:nvPr/>
        </p:nvSpPr>
        <p:spPr>
          <a:xfrm>
            <a:off x="2286000" y="1266252"/>
            <a:ext cx="31146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Mais bolinhas coloridas, gente amiga que tanto me ajudou.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quanta saudade, quanta gratidão…</a:t>
            </a:r>
          </a:p>
        </p:txBody>
      </p:sp>
    </p:spTree>
    <p:extLst>
      <p:ext uri="{BB962C8B-B14F-4D97-AF65-F5344CB8AC3E}">
        <p14:creationId xmlns:p14="http://schemas.microsoft.com/office/powerpoint/2010/main" val="273315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9D13F6A-B0F3-4205-9BE6-43AA72B15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85899" y="466725"/>
            <a:ext cx="8963024" cy="5924550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72BAD7F-4748-44C2-BD0B-7A3383372C83}"/>
              </a:ext>
            </a:extLst>
          </p:cNvPr>
          <p:cNvSpPr/>
          <p:nvPr/>
        </p:nvSpPr>
        <p:spPr>
          <a:xfrm>
            <a:off x="2009775" y="1057186"/>
            <a:ext cx="40862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Até que vieram as bolinhas descascadas, sem cor, sem brilho, pessoas que eu magoei, que me magoaram, frutos de desavenças e brigas tolas, gente que eu não via há tanto tempo.</a:t>
            </a:r>
          </a:p>
        </p:txBody>
      </p:sp>
    </p:spTree>
    <p:extLst>
      <p:ext uri="{BB962C8B-B14F-4D97-AF65-F5344CB8AC3E}">
        <p14:creationId xmlns:p14="http://schemas.microsoft.com/office/powerpoint/2010/main" val="212220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BD31585-1B2F-43E4-93D6-286BDCDE1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19226" y="495300"/>
            <a:ext cx="9210674" cy="5867400"/>
          </a:xfrm>
          <a:prstGeom prst="rect">
            <a:avLst/>
          </a:prstGeom>
          <a:effectLst>
            <a:softEdge rad="292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56CA0E7-BA43-4E79-A180-39205F142490}"/>
              </a:ext>
            </a:extLst>
          </p:cNvPr>
          <p:cNvSpPr/>
          <p:nvPr/>
        </p:nvSpPr>
        <p:spPr>
          <a:xfrm>
            <a:off x="1562100" y="598200"/>
            <a:ext cx="3429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foram essas bolinhas que eu quis colocar no alto da árvore, para me lembrar que eu ainda precisava aprender a perdoar, gente que eu preciso reencontrar e acender uma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nova luz.</a:t>
            </a:r>
          </a:p>
        </p:txBody>
      </p:sp>
    </p:spTree>
    <p:extLst>
      <p:ext uri="{BB962C8B-B14F-4D97-AF65-F5344CB8AC3E}">
        <p14:creationId xmlns:p14="http://schemas.microsoft.com/office/powerpoint/2010/main" val="336649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A59E488-76BF-478F-9EB5-2FF0C706D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71500"/>
            <a:ext cx="9144000" cy="5715000"/>
          </a:xfrm>
          <a:prstGeom prst="rect">
            <a:avLst/>
          </a:prstGeom>
          <a:effectLst>
            <a:softEdge rad="457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1F42E2F-4CA0-40BB-B14D-838E4F05C544}"/>
              </a:ext>
            </a:extLst>
          </p:cNvPr>
          <p:cNvSpPr/>
          <p:nvPr/>
        </p:nvSpPr>
        <p:spPr>
          <a:xfrm>
            <a:off x="2000250" y="1205210"/>
            <a:ext cx="3048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No alto da árvore, no centro do meu coração, coloquei a bolinha mais iluminada, que eu segurava como se fosse um relicário, </a:t>
            </a:r>
          </a:p>
        </p:txBody>
      </p:sp>
    </p:spTree>
    <p:extLst>
      <p:ext uri="{BB962C8B-B14F-4D97-AF65-F5344CB8AC3E}">
        <p14:creationId xmlns:p14="http://schemas.microsoft.com/office/powerpoint/2010/main" val="1141234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A7E58AD-2EA4-4E3B-8217-C61343962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38275" y="476250"/>
            <a:ext cx="9391649" cy="5895975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67B826C-7C0B-4F23-864E-7B7598D0F82A}"/>
              </a:ext>
            </a:extLst>
          </p:cNvPr>
          <p:cNvSpPr/>
          <p:nvPr/>
        </p:nvSpPr>
        <p:spPr>
          <a:xfrm>
            <a:off x="1362076" y="1424285"/>
            <a:ext cx="34671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trouxe de novo a paz,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iluminou a árvore da humanidade ferida, para 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sempre, Jesus, caminho, verdade e vida!</a:t>
            </a:r>
          </a:p>
        </p:txBody>
      </p:sp>
    </p:spTree>
    <p:extLst>
      <p:ext uri="{BB962C8B-B14F-4D97-AF65-F5344CB8AC3E}">
        <p14:creationId xmlns:p14="http://schemas.microsoft.com/office/powerpoint/2010/main" val="1306611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B557FD9-5635-459C-897D-3B5134C064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561975"/>
            <a:ext cx="9639300" cy="5810249"/>
          </a:xfrm>
          <a:prstGeom prst="rect">
            <a:avLst/>
          </a:prstGeom>
          <a:effectLst>
            <a:softEdge rad="482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B26C96B-226E-42EE-BAD2-D08B94D28375}"/>
              </a:ext>
            </a:extLst>
          </p:cNvPr>
          <p:cNvSpPr/>
          <p:nvPr/>
        </p:nvSpPr>
        <p:spPr>
          <a:xfrm>
            <a:off x="1409700" y="1052810"/>
            <a:ext cx="378142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declarar meu amor ao Mestre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da Luz,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desejando feliz aniversário, para Aquele que dá sentido a nossa jornada, que ensinou a amar,</a:t>
            </a:r>
          </a:p>
        </p:txBody>
      </p:sp>
    </p:spTree>
    <p:extLst>
      <p:ext uri="{BB962C8B-B14F-4D97-AF65-F5344CB8AC3E}">
        <p14:creationId xmlns:p14="http://schemas.microsoft.com/office/powerpoint/2010/main" val="276997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43CCCCC-1B6C-4CD9-828D-AB6DFCEC1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75" y="571500"/>
            <a:ext cx="9048750" cy="5715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0A38BDD-3931-4682-BDF2-600D7B6B116A}"/>
              </a:ext>
            </a:extLst>
          </p:cNvPr>
          <p:cNvSpPr/>
          <p:nvPr/>
        </p:nvSpPr>
        <p:spPr>
          <a:xfrm>
            <a:off x="2502701" y="2825234"/>
            <a:ext cx="34948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Feliz Natal!</a:t>
            </a:r>
          </a:p>
        </p:txBody>
      </p:sp>
    </p:spTree>
    <p:extLst>
      <p:ext uri="{BB962C8B-B14F-4D97-AF65-F5344CB8AC3E}">
        <p14:creationId xmlns:p14="http://schemas.microsoft.com/office/powerpoint/2010/main" val="458053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A7BAC65-3AB9-411B-838C-663C14FFCE67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Texto:Paulo</a:t>
            </a: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Roberto 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Gaefke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Música:Bon</a:t>
            </a:r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Jovi-</a:t>
            </a:r>
            <a:r>
              <a:rPr lang="pt-PT" sz="3200" b="1" dirty="0" err="1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Hallelujah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D2DEA93-044D-482B-86D9-23BE94764F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018" y="472858"/>
            <a:ext cx="2072208" cy="2638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4047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0">
        <p15:prstTrans prst="curtains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492</Words>
  <Application>Microsoft Office PowerPoint</Application>
  <PresentationFormat>Ecrã Panorâmico</PresentationFormat>
  <Paragraphs>41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BLANCA</vt:lpstr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2019-11-30T23:37:34Z</dcterms:created>
  <dcterms:modified xsi:type="dcterms:W3CDTF">2019-12-11T19:47:00Z</dcterms:modified>
</cp:coreProperties>
</file>