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3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8" r:id="rId11"/>
    <p:sldId id="263" r:id="rId12"/>
    <p:sldId id="267" r:id="rId13"/>
    <p:sldId id="266" r:id="rId14"/>
    <p:sldId id="265" r:id="rId15"/>
    <p:sldId id="269" r:id="rId16"/>
    <p:sldId id="270" r:id="rId17"/>
    <p:sldId id="272" r:id="rId18"/>
    <p:sldId id="274" r:id="rId19"/>
    <p:sldId id="271" r:id="rId20"/>
    <p:sldId id="264" r:id="rId21"/>
    <p:sldId id="276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40tZIzLM50nRcEeY2Zhvg==" hashData="bdINwUdIzXo5bPc3KAGPTA3wkCxwfsHcaaa1iJFx5WDGizsZR7kXuwLi9HufeRFiwC5wMtib/z1ADmXPqJd/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17770A-64FC-4120-888E-BA688ECB3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6BABA7E-9D09-44C5-BD6F-D9750161D8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A767722-B2CC-4A84-84CA-AFBA0E21A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C5DB95C-017F-4953-B6C9-6DAC5E3E4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9C40677-6E94-4D2C-BA3A-A9542D768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39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568F08-80E6-45AF-8181-4ED337414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C66EC8B-6B3F-47CC-B08E-E9B39B9DEF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9099EBD-3519-44A6-A3BD-7E0C92846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85BA9CC-130A-4F04-A9E7-FCF3AEECD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0B69616-667D-4EE2-9B0D-6C4EE317D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345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5F48CA-8AC7-4654-9EC8-D427F5FBA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DB4D2D7-7F69-4476-81FA-37D28B29F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775735A-22E1-42C2-9766-88517293A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B572033-DCE5-4B4B-AE1B-386D36904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3789EF7-5F60-455B-8DDC-35AA82753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343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C1FC96-1C1A-4FAC-9D6A-F309036D2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6719419-6958-4A20-ADFC-15C8FCD7A3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4F7480AC-63A3-4576-99B2-5DA5E58B09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4B7C29F-74BC-4E62-9ABA-15EBCBC2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5BCA7DFC-DDCA-45FA-B58B-97EECACF4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36C8441-6083-435F-9E70-B9DF12BB0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77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53E8F5-EA01-4F06-8806-6916F0240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8B7D673B-9BD6-485F-96A0-6D8B8FC4E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A9C4FC8-DCE7-4560-8570-E6E704100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57803A6E-49DA-4077-8F3D-01E1DDC98A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F90B2EEB-DAD3-4570-9417-E337550B50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3B28DDE8-2729-46A7-84E7-C71390318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37B8636F-63C1-4E17-99A8-F6D313861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FBB26900-E1D9-4117-9B02-5257A4F02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301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9C5664-0502-4068-88D1-5D97C2496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BD33520D-C413-40AD-A352-7F9A4E46C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9C0CDA2D-50A9-49CA-ADC6-EF35EBCC1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2817FB21-17D6-493E-970F-E21494BCF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174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DE676986-E4F4-4487-800E-C0DEA3B0F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8A22DA5A-1541-4245-B766-0361A4C56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D0E0CB5A-23EE-4738-8CA0-E9CD025F1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451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0DD5F3-3DD8-4F03-9A91-9E18FF75F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CFFC637-F731-428A-81F6-E5D312119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1858072-8DAE-4ECB-85D1-353DDA795B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D82DD61-9358-449D-9E1F-D3470463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0C00DEE-5EDA-45A3-A1FC-45A33DEE7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8B3451A-8E7D-4B02-A245-ECE1DC3C3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841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EE7A86-23E5-4E02-AACD-2D110A066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490DD884-E43C-4196-88B9-7FB9F212FC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99F00888-5B67-4141-9A1A-063DD0120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B830838-8659-4699-8C45-446FD175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E36F17AE-877D-421D-936F-FDDC2A3B7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61647AD-C1EC-499B-845A-F0FC241B3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4081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0038C9-99FA-4348-99A8-7276CCB49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F16FCFEE-EC8B-4B76-862B-17C90834A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4B6CED9-C44A-4758-9A2A-99729170B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81BA65D-D3C9-4495-A94E-ECF003EFA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5CCE141-CED7-427B-BF9B-F3712F752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540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095561-3A93-4CEB-AA96-673DEE264A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075A26F-1552-42D3-9CDF-073548AD36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3AA31EA-C595-4B2C-AEA5-A6C313BEC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E8FF62C-2C39-484B-BEB0-8E133EDE6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DAF9482-9C48-426A-A7E6-FA25DE74A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166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60DF97D2-9871-4D7E-B57F-B0DD85B4B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9A39AC0-EB34-4697-B9B4-A4DF6C909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A97E863-EEA4-4E52-90C9-0E6D755791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2DCB0-479F-49FD-9D5F-C24244A9A5AC}" type="datetimeFigureOut">
              <a:rPr lang="pt-PT" smtClean="0"/>
              <a:t>03-07-2019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A3F9053-0347-4538-84C1-E90A7CD21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6A3BEAF-32E4-42A2-8A94-4016D7307A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A261E-585E-4DC1-9A22-EC2C8DCB1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223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1DFE75A-C6AD-487A-BDC4-6D51A8849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14475" y="657225"/>
            <a:ext cx="8610600" cy="488632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03199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>
        <p:sndAc>
          <p:stSnd loop="1">
            <p:snd r:embed="rId2" name="Shania Twain - You've Got A Way.wav"/>
          </p:stSnd>
        </p:sndAc>
      </p:transition>
    </mc:Choice>
    <mc:Fallback>
      <p:transition advTm="2000">
        <p:sndAc>
          <p:stSnd loop="1">
            <p:snd r:embed="rId2" name="Shania Twain - You've Got A Wa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9DA84FB-9926-420F-81F5-F90D58E7B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771648" y="495300"/>
            <a:ext cx="8296275" cy="50053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7D0BEF4-7611-4D78-8CAC-93037AC63B90}"/>
              </a:ext>
            </a:extLst>
          </p:cNvPr>
          <p:cNvSpPr/>
          <p:nvPr/>
        </p:nvSpPr>
        <p:spPr>
          <a:xfrm>
            <a:off x="535588" y="4244017"/>
            <a:ext cx="618630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Tenho muitos defeitos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para ser perfeita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11C933D-9F27-4B79-93E9-BF24B06D7CAF}"/>
              </a:ext>
            </a:extLst>
          </p:cNvPr>
          <p:cNvSpPr/>
          <p:nvPr/>
        </p:nvSpPr>
        <p:spPr>
          <a:xfrm>
            <a:off x="6922609" y="5634225"/>
            <a:ext cx="37577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Wandy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14341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B259FAB-5B19-4DD2-A96C-C594F5A5C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511" y="517586"/>
            <a:ext cx="8512295" cy="509875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01F0327-7BAC-43C7-A396-4D8D5B854BA0}"/>
              </a:ext>
            </a:extLst>
          </p:cNvPr>
          <p:cNvSpPr/>
          <p:nvPr/>
        </p:nvSpPr>
        <p:spPr>
          <a:xfrm>
            <a:off x="572217" y="4037488"/>
            <a:ext cx="68982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Depois de algum tempo, remando contra a maré, e resistindo ao fluxo do meu destino, eu finalmente entendi, </a:t>
            </a:r>
          </a:p>
        </p:txBody>
      </p:sp>
    </p:spTree>
    <p:extLst>
      <p:ext uri="{BB962C8B-B14F-4D97-AF65-F5344CB8AC3E}">
        <p14:creationId xmlns:p14="http://schemas.microsoft.com/office/powerpoint/2010/main" val="1612453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B94BB5F-5612-40C6-9C44-F17FD1CB9D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399" y="500062"/>
            <a:ext cx="8734425" cy="516731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D1E80E2-5A09-405F-948F-E43DC6D2E4EF}"/>
              </a:ext>
            </a:extLst>
          </p:cNvPr>
          <p:cNvSpPr/>
          <p:nvPr/>
        </p:nvSpPr>
        <p:spPr>
          <a:xfrm>
            <a:off x="140898" y="3700580"/>
            <a:ext cx="69241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que não terei todas as respostas, e que não me resta outra alternativa, além de aceitar, tudo aquilo que não posso controlar. </a:t>
            </a:r>
          </a:p>
        </p:txBody>
      </p:sp>
    </p:spTree>
    <p:extLst>
      <p:ext uri="{BB962C8B-B14F-4D97-AF65-F5344CB8AC3E}">
        <p14:creationId xmlns:p14="http://schemas.microsoft.com/office/powerpoint/2010/main" val="225726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2E5E47E-6F0B-4F7B-9464-94377C163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699404" y="547687"/>
            <a:ext cx="8367621" cy="50815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25D1A71-EFE1-4290-93F3-BCB322817AD4}"/>
              </a:ext>
            </a:extLst>
          </p:cNvPr>
          <p:cNvSpPr/>
          <p:nvPr/>
        </p:nvSpPr>
        <p:spPr>
          <a:xfrm>
            <a:off x="1288212" y="1413063"/>
            <a:ext cx="408604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Entendi que devo aceitar os meus defeitos, não passivamente, mas com resignação e gratidão, mesmo quando dói.</a:t>
            </a:r>
          </a:p>
        </p:txBody>
      </p:sp>
    </p:spTree>
    <p:extLst>
      <p:ext uri="{BB962C8B-B14F-4D97-AF65-F5344CB8AC3E}">
        <p14:creationId xmlns:p14="http://schemas.microsoft.com/office/powerpoint/2010/main" val="173571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AFDC84A-8021-433B-AAE7-978C0B39A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524" y="519112"/>
            <a:ext cx="8810625" cy="49672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E01C7F5-97FE-48C5-9DA8-F43432EBA1A0}"/>
              </a:ext>
            </a:extLst>
          </p:cNvPr>
          <p:cNvSpPr/>
          <p:nvPr/>
        </p:nvSpPr>
        <p:spPr>
          <a:xfrm>
            <a:off x="692989" y="4175511"/>
            <a:ext cx="58544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tempo me ensinou muito sobre a dor. E desde então, recebo todas as dores com carinho, </a:t>
            </a:r>
          </a:p>
        </p:txBody>
      </p:sp>
    </p:spTree>
    <p:extLst>
      <p:ext uri="{BB962C8B-B14F-4D97-AF65-F5344CB8AC3E}">
        <p14:creationId xmlns:p14="http://schemas.microsoft.com/office/powerpoint/2010/main" val="44838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BB469D-4493-496F-AC61-E8DBF23F6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99" y="590549"/>
            <a:ext cx="8582025" cy="49244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CE85E59-AFB7-4E42-B9DF-0312F044AB73}"/>
              </a:ext>
            </a:extLst>
          </p:cNvPr>
          <p:cNvSpPr/>
          <p:nvPr/>
        </p:nvSpPr>
        <p:spPr>
          <a:xfrm>
            <a:off x="520460" y="4382069"/>
            <a:ext cx="6380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pois sei que elas sempre trazem sabedoria e que a cada ferida cicatrizada, </a:t>
            </a:r>
          </a:p>
        </p:txBody>
      </p:sp>
    </p:spTree>
    <p:extLst>
      <p:ext uri="{BB962C8B-B14F-4D97-AF65-F5344CB8AC3E}">
        <p14:creationId xmlns:p14="http://schemas.microsoft.com/office/powerpoint/2010/main" val="294551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9B3E10A-044A-4197-A893-614B53933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590675" y="533401"/>
            <a:ext cx="8458200" cy="513397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7F22692-426B-4A4E-9D86-9F0DA9EBC5C3}"/>
              </a:ext>
            </a:extLst>
          </p:cNvPr>
          <p:cNvSpPr/>
          <p:nvPr/>
        </p:nvSpPr>
        <p:spPr>
          <a:xfrm>
            <a:off x="526211" y="4166407"/>
            <a:ext cx="55697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gente se torna um pouquinho melhor, porque o que não mata, de fato fortalece.</a:t>
            </a:r>
          </a:p>
        </p:txBody>
      </p:sp>
    </p:spTree>
    <p:extLst>
      <p:ext uri="{BB962C8B-B14F-4D97-AF65-F5344CB8AC3E}">
        <p14:creationId xmlns:p14="http://schemas.microsoft.com/office/powerpoint/2010/main" val="10159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0C08C7B-0EE4-40F0-9E6F-F35643E33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283" y="514350"/>
            <a:ext cx="8358996" cy="51149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24D8404-FF62-4E22-878E-7D73424AB867}"/>
              </a:ext>
            </a:extLst>
          </p:cNvPr>
          <p:cNvSpPr/>
          <p:nvPr/>
        </p:nvSpPr>
        <p:spPr>
          <a:xfrm>
            <a:off x="572218" y="3429000"/>
            <a:ext cx="415505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hoje mais fortalecida pelas pancadas da vida, eu tenho plena consciência  </a:t>
            </a:r>
          </a:p>
        </p:txBody>
      </p:sp>
    </p:spTree>
    <p:extLst>
      <p:ext uri="{BB962C8B-B14F-4D97-AF65-F5344CB8AC3E}">
        <p14:creationId xmlns:p14="http://schemas.microsoft.com/office/powerpoint/2010/main" val="35815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08AC42E-EE2A-4396-812F-086A42E14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414" y="552450"/>
            <a:ext cx="8324492" cy="50672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A10EAE9-2A59-4238-8D29-83BE71FACABF}"/>
              </a:ext>
            </a:extLst>
          </p:cNvPr>
          <p:cNvSpPr/>
          <p:nvPr/>
        </p:nvSpPr>
        <p:spPr>
          <a:xfrm>
            <a:off x="511833" y="1348437"/>
            <a:ext cx="41550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 que tenho muitos defeitos para ser perfeita, mas sou muito abençoada para ser ingrata.</a:t>
            </a:r>
          </a:p>
        </p:txBody>
      </p:sp>
    </p:spTree>
    <p:extLst>
      <p:ext uri="{BB962C8B-B14F-4D97-AF65-F5344CB8AC3E}">
        <p14:creationId xmlns:p14="http://schemas.microsoft.com/office/powerpoint/2010/main" val="249127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7778F23-4956-40C5-93B4-D107FA1BF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685922" y="514350"/>
            <a:ext cx="8391525" cy="5010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E5E8AFA-303B-43D9-8C13-1176351A420D}"/>
              </a:ext>
            </a:extLst>
          </p:cNvPr>
          <p:cNvSpPr/>
          <p:nvPr/>
        </p:nvSpPr>
        <p:spPr>
          <a:xfrm>
            <a:off x="520461" y="1333500"/>
            <a:ext cx="40256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Porque nem sempre é possível entender, ou mudar o curso do destino, e se o que nos resta é aceitar, então que assim seja. </a:t>
            </a:r>
          </a:p>
        </p:txBody>
      </p:sp>
    </p:spTree>
    <p:extLst>
      <p:ext uri="{BB962C8B-B14F-4D97-AF65-F5344CB8AC3E}">
        <p14:creationId xmlns:p14="http://schemas.microsoft.com/office/powerpoint/2010/main" val="335806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A2B9C17-A283-498E-A44B-D613B1B79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657" y="542925"/>
            <a:ext cx="8402127" cy="4962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B2E4741-FAE9-47A2-81CB-92F97F8DCF5E}"/>
              </a:ext>
            </a:extLst>
          </p:cNvPr>
          <p:cNvSpPr/>
          <p:nvPr/>
        </p:nvSpPr>
        <p:spPr>
          <a:xfrm>
            <a:off x="589471" y="3597540"/>
            <a:ext cx="46122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que acima de tudo, a gente saiba, se aceitar, exatamente da maneira que somos.</a:t>
            </a:r>
          </a:p>
        </p:txBody>
      </p:sp>
    </p:spTree>
    <p:extLst>
      <p:ext uri="{BB962C8B-B14F-4D97-AF65-F5344CB8AC3E}">
        <p14:creationId xmlns:p14="http://schemas.microsoft.com/office/powerpoint/2010/main" val="219469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9A7E30A-7A1A-43F5-8C7C-C3A75FA55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9" y="542926"/>
            <a:ext cx="8582025" cy="50149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3F8D71C-BBC8-49DA-8DA6-428E201D6D21}"/>
              </a:ext>
            </a:extLst>
          </p:cNvPr>
          <p:cNvSpPr/>
          <p:nvPr/>
        </p:nvSpPr>
        <p:spPr>
          <a:xfrm>
            <a:off x="485956" y="1120045"/>
            <a:ext cx="35857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saibamos encontrar beleza no caos, que saibamos ser luz em nossa própria escuridão, </a:t>
            </a:r>
          </a:p>
        </p:txBody>
      </p:sp>
    </p:spTree>
    <p:extLst>
      <p:ext uri="{BB962C8B-B14F-4D97-AF65-F5344CB8AC3E}">
        <p14:creationId xmlns:p14="http://schemas.microsoft.com/office/powerpoint/2010/main" val="205555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AC09638-CACF-4D38-88AD-A2547F68A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485775"/>
            <a:ext cx="8420100" cy="5010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971E714-9556-4330-A98E-58753001C849}"/>
              </a:ext>
            </a:extLst>
          </p:cNvPr>
          <p:cNvSpPr/>
          <p:nvPr/>
        </p:nvSpPr>
        <p:spPr>
          <a:xfrm>
            <a:off x="766133" y="3878801"/>
            <a:ext cx="50090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sem perder a gratidão, nos momentos em que nossa alma padece nos desertos da vida. </a:t>
            </a:r>
          </a:p>
        </p:txBody>
      </p:sp>
    </p:spTree>
    <p:extLst>
      <p:ext uri="{BB962C8B-B14F-4D97-AF65-F5344CB8AC3E}">
        <p14:creationId xmlns:p14="http://schemas.microsoft.com/office/powerpoint/2010/main" val="94283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00AAF5F-5C30-4E64-89F6-1F56871F2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695449" y="561975"/>
            <a:ext cx="8401050" cy="5029200"/>
          </a:xfrm>
          <a:prstGeom prst="rect">
            <a:avLst/>
          </a:prstGeom>
          <a:effectLst>
            <a:softEdge rad="1092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70F767B-3CDC-45E8-92B6-88134072ABAB}"/>
              </a:ext>
            </a:extLst>
          </p:cNvPr>
          <p:cNvSpPr/>
          <p:nvPr/>
        </p:nvSpPr>
        <p:spPr>
          <a:xfrm>
            <a:off x="278921" y="674400"/>
            <a:ext cx="412917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a gente se encontre na solidão, e abrace nossa imperfeição, porque somos humanos, somos falhos, mas podemos pelo menos tentar ser melhor.</a:t>
            </a:r>
          </a:p>
        </p:txBody>
      </p:sp>
    </p:spTree>
    <p:extLst>
      <p:ext uri="{BB962C8B-B14F-4D97-AF65-F5344CB8AC3E}">
        <p14:creationId xmlns:p14="http://schemas.microsoft.com/office/powerpoint/2010/main" val="1298916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D979047-DB74-496A-A5F5-0B324442B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623" y="514350"/>
            <a:ext cx="8617788" cy="4972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A4A2680-4B63-4547-AF0D-285628C040E6}"/>
              </a:ext>
            </a:extLst>
          </p:cNvPr>
          <p:cNvSpPr/>
          <p:nvPr/>
        </p:nvSpPr>
        <p:spPr>
          <a:xfrm>
            <a:off x="874143" y="1659285"/>
            <a:ext cx="364609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Eu não sei quantas lições eu já aprendi, tão pouco quantas eu ainda preciso aprender.</a:t>
            </a:r>
          </a:p>
        </p:txBody>
      </p:sp>
    </p:spTree>
    <p:extLst>
      <p:ext uri="{BB962C8B-B14F-4D97-AF65-F5344CB8AC3E}">
        <p14:creationId xmlns:p14="http://schemas.microsoft.com/office/powerpoint/2010/main" val="4836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FE96B9-DF90-4C38-BA2B-D4523E6B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674" y="504826"/>
            <a:ext cx="8429625" cy="50863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F2B1A81-4A95-4114-9D67-5542B35CEAA0}"/>
              </a:ext>
            </a:extLst>
          </p:cNvPr>
          <p:cNvSpPr/>
          <p:nvPr/>
        </p:nvSpPr>
        <p:spPr>
          <a:xfrm>
            <a:off x="580846" y="396847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única coisa que eu sei, é que estou vivendo, me permitindo, sentindo e me tratando com amor.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89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9F1D20D-E691-44B8-82A0-AC67BDFDB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5" y="523876"/>
            <a:ext cx="8515350" cy="498157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35EE8BE-D4B4-439E-8A76-AF884F20A269}"/>
              </a:ext>
            </a:extLst>
          </p:cNvPr>
          <p:cNvSpPr/>
          <p:nvPr/>
        </p:nvSpPr>
        <p:spPr>
          <a:xfrm>
            <a:off x="986287" y="3941882"/>
            <a:ext cx="42930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Porque sem amor eu não sou, sem amor eu não existo. </a:t>
            </a:r>
          </a:p>
        </p:txBody>
      </p:sp>
    </p:spTree>
    <p:extLst>
      <p:ext uri="{BB962C8B-B14F-4D97-AF65-F5344CB8AC3E}">
        <p14:creationId xmlns:p14="http://schemas.microsoft.com/office/powerpoint/2010/main" val="371592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5EC421A-3C3D-459B-B841-15A8E65492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590675" y="504825"/>
            <a:ext cx="8505824" cy="50672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2F95831-9CE1-4311-B474-44A79C74240B}"/>
              </a:ext>
            </a:extLst>
          </p:cNvPr>
          <p:cNvSpPr/>
          <p:nvPr/>
        </p:nvSpPr>
        <p:spPr>
          <a:xfrm>
            <a:off x="736120" y="3985013"/>
            <a:ext cx="4922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 isso para mim é tão importante viver em paz com harmonia e muita gratidão. </a:t>
            </a:r>
          </a:p>
        </p:txBody>
      </p:sp>
    </p:spTree>
    <p:extLst>
      <p:ext uri="{BB962C8B-B14F-4D97-AF65-F5344CB8AC3E}">
        <p14:creationId xmlns:p14="http://schemas.microsoft.com/office/powerpoint/2010/main" val="37655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3137882-8423-49DF-AB5C-21F173796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57325" y="476250"/>
            <a:ext cx="8610600" cy="51720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B878C45-49EF-40E0-BA1B-FA1A95BC2C30}"/>
              </a:ext>
            </a:extLst>
          </p:cNvPr>
          <p:cNvSpPr/>
          <p:nvPr/>
        </p:nvSpPr>
        <p:spPr>
          <a:xfrm>
            <a:off x="817535" y="1616452"/>
            <a:ext cx="34784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Meu desejo maior é a Felicidade que só existe na simplicidade de uma vida que vale a pena ser vivida.</a:t>
            </a:r>
          </a:p>
        </p:txBody>
      </p:sp>
    </p:spTree>
    <p:extLst>
      <p:ext uri="{BB962C8B-B14F-4D97-AF65-F5344CB8AC3E}">
        <p14:creationId xmlns:p14="http://schemas.microsoft.com/office/powerpoint/2010/main" val="359698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9EA3C95-A6B8-444E-A3FD-8F36AE1373D3}"/>
              </a:ext>
            </a:extLst>
          </p:cNvPr>
          <p:cNvSpPr txBox="1"/>
          <p:nvPr/>
        </p:nvSpPr>
        <p:spPr>
          <a:xfrm>
            <a:off x="3493388" y="198986"/>
            <a:ext cx="79021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Wandy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Luz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Shania Twain - You've Got A Way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AED3B56-C831-4AC0-B601-EED57A1F28A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2344766" y="907541"/>
            <a:ext cx="1514296" cy="20789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44677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411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18</cp:revision>
  <dcterms:created xsi:type="dcterms:W3CDTF">2019-06-30T17:59:56Z</dcterms:created>
  <dcterms:modified xsi:type="dcterms:W3CDTF">2019-07-03T18:11:03Z</dcterms:modified>
</cp:coreProperties>
</file>