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9" r:id="rId1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ilNvf0rBz5eBIE+Obf4Cg==" hashData="zJFCEZ9V5UIKnwpMLCl5UMDnpdyN913xlLmQckcI6BXXV3ZVvXMtTCkreF7x7K9+KeyCCk2cLnbia6SnmmrcM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7B699F-4007-4626-AEC6-EB31092C5F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8EB180-5617-4570-8855-72AE00466E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4ADA12E-B338-4249-A24D-B5F1F3105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E448D-11CA-411E-93EE-3E3C1AF5A95E}" type="datetimeFigureOut">
              <a:rPr lang="pt-PT" smtClean="0"/>
              <a:t>17-08-2020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0BC726C-26A4-4B8E-A910-24299E543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138DBF5-0DD2-499B-A0C1-1A0CC4C50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42C7D-AB89-45D4-8CD3-E3840E591A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79327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7AF6FD-56CE-4BBD-A58F-99B0BF831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86DCE37A-9203-4B4F-AA90-B75E463B13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602B5BB-A823-4179-90D0-0BC2A017C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E448D-11CA-411E-93EE-3E3C1AF5A95E}" type="datetimeFigureOut">
              <a:rPr lang="pt-PT" smtClean="0"/>
              <a:t>17-08-2020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90C6198F-BA27-4B79-8561-12EC59A38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151814F-FE12-4367-8D82-FB429D0C0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42C7D-AB89-45D4-8CD3-E3840E591A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90087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F48210-EE1D-440E-8FEB-1DD678A6C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C7F950B4-6224-473E-904B-AF4E1A0289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F6D3125-DD1B-4287-B388-072E8492F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E448D-11CA-411E-93EE-3E3C1AF5A95E}" type="datetimeFigureOut">
              <a:rPr lang="pt-PT" smtClean="0"/>
              <a:t>17-08-2020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DAA12DC-00D8-4F7E-9861-6EF9DA872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817C1C1-C2F4-4FC4-8499-7F99AF8CB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42C7D-AB89-45D4-8CD3-E3840E591A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41273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A29B8A-8CA3-47C0-881F-F456D3D39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E3E0782C-0774-4AF6-AA53-BE88454BA1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92E334CB-13F9-4330-9B56-5D27AB7EAF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886D03D8-3B60-4F29-AAEA-FBAB26090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E448D-11CA-411E-93EE-3E3C1AF5A95E}" type="datetimeFigureOut">
              <a:rPr lang="pt-PT" smtClean="0"/>
              <a:t>17-08-2020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8664FAA6-9E01-4C93-9346-320E61164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79A28F05-C06E-475F-9CDB-F78A5668A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42C7D-AB89-45D4-8CD3-E3840E591A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79812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84CCA1-3748-4F91-AADD-2F6D9921E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6353D0C5-66DA-4A28-81CB-B556AD147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6436DA9-66A3-4974-9E50-766311CC6C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95316676-EBA8-43FD-ADB8-59C28D13DC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0A7C9880-4CF6-4B80-9E62-8EBC9900C8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59F88FEB-4F04-4A7D-A1FD-87E7D20C2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E448D-11CA-411E-93EE-3E3C1AF5A95E}" type="datetimeFigureOut">
              <a:rPr lang="pt-PT" smtClean="0"/>
              <a:t>17-08-2020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024D3FE2-83A9-46C6-846F-63FDC5227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2ABFE7FB-89A5-45D4-A255-FFD71815C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42C7D-AB89-45D4-8CD3-E3840E591A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10157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BFB55C-56FC-4764-BB64-2915E79B9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27EC7710-2E2B-434D-AE82-2A415FAD7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E448D-11CA-411E-93EE-3E3C1AF5A95E}" type="datetimeFigureOut">
              <a:rPr lang="pt-PT" smtClean="0"/>
              <a:t>17-08-2020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03D44C4F-9322-4922-8FB2-FC4B5909D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FA72F5BA-E57C-4900-8AD2-395FECCD3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42C7D-AB89-45D4-8CD3-E3840E591A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09887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B123C9F0-D381-4B2D-84D5-B49AAFDA1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E448D-11CA-411E-93EE-3E3C1AF5A95E}" type="datetimeFigureOut">
              <a:rPr lang="pt-PT" smtClean="0"/>
              <a:t>17-08-2020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C594C2F7-BDCC-4002-8E29-D9821F162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E3FE393B-B70B-4290-AD4D-30B980C3E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42C7D-AB89-45D4-8CD3-E3840E591A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94510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FDDECE-5647-4761-B674-FD34A98E2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43B7D302-E975-4AB4-B00D-81FB1222D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89085120-464A-45DA-A697-5C6CF20B86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48B956B5-FED6-446C-877D-3074E76B3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E448D-11CA-411E-93EE-3E3C1AF5A95E}" type="datetimeFigureOut">
              <a:rPr lang="pt-PT" smtClean="0"/>
              <a:t>17-08-2020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DA4DBD9E-D693-44DC-A962-FC85BE426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E367EFEF-C67C-42FE-A45D-1E8D10295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42C7D-AB89-45D4-8CD3-E3840E591A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29294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0AF0CC-A9B9-42AF-B175-FAD2EFCE6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6417C384-AA69-4DBB-8928-08C86D720B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EC76AD5C-DEFB-4695-827E-F49BC46981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1AC8140C-F97D-4242-BAC7-916672E22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E448D-11CA-411E-93EE-3E3C1AF5A95E}" type="datetimeFigureOut">
              <a:rPr lang="pt-PT" smtClean="0"/>
              <a:t>17-08-2020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E7009DC1-E5D5-4031-8C94-107DB0D87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F63D1BCB-675D-48B4-8520-ACF3F4365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42C7D-AB89-45D4-8CD3-E3840E591A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34063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840A7D-49AB-4427-BF52-6EAD4F91F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DC10AF50-D57D-4509-B054-678060FBAF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4EA65F9-C1BD-4F49-AB29-873B7BD52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E448D-11CA-411E-93EE-3E3C1AF5A95E}" type="datetimeFigureOut">
              <a:rPr lang="pt-PT" smtClean="0"/>
              <a:t>17-08-2020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F765E0F-8A85-4212-84CE-3AA8B9FF4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4B542EA-E249-4EAC-8F76-B96610285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42C7D-AB89-45D4-8CD3-E3840E591A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50243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2B577E6-A467-4BB5-8739-5237BE4A22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32511A7A-618B-4B86-B90A-A8C9A544CE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2AAEDFF-4327-44B7-A411-48B2B314D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E448D-11CA-411E-93EE-3E3C1AF5A95E}" type="datetimeFigureOut">
              <a:rPr lang="pt-PT" smtClean="0"/>
              <a:t>17-08-2020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7C1C28C-9F7C-4369-A992-3B8B14B65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F32AE21-B111-4458-A329-61BF59133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42C7D-AB89-45D4-8CD3-E3840E591A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3535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0625DA96-758E-4EA5-9C9B-8121A959B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D7072C43-FA2E-45AF-848B-4B6B0E915D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76957371-A385-4430-BDF5-958E22987B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E448D-11CA-411E-93EE-3E3C1AF5A95E}" type="datetimeFigureOut">
              <a:rPr lang="pt-PT" smtClean="0"/>
              <a:t>17-08-2020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9354A10-4DF6-4C0E-9FCB-485A839171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BB281B2-AF68-4468-BD64-59D68B7FA1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42C7D-AB89-45D4-8CD3-E3840E591A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03547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2000">
        <p15:prstTrans prst="pageCurlDouble"/>
      </p:transition>
    </mc:Choice>
    <mc:Fallback xmlns=""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hyperlink" Target="http://www.facebook.com/olga.lopes.16" TargetMode="External"/><Relationship Id="rId7" Type="http://schemas.openxmlformats.org/officeDocument/2006/relationships/image" Target="../media/image2.png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C765FAD-DDA8-44DB-8719-E9801A50D4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765" y="2028210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29D916B-D7CE-4894-B00C-08ED74698B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7561" y="1152974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BE31420-A627-4629-B17E-F77FF5D35D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194" y="5681662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04C8E0-36A5-487C-86B8-8D64EBB2FC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4595" y="4739645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1722064E-928B-4F39-8E5D-62D9723B07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0676">
            <a:off x="1471438" y="1835944"/>
            <a:ext cx="4381500" cy="3186113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E95D014C-1BD5-4D02-B2D3-4845DACDE7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7503">
            <a:off x="6289059" y="734245"/>
            <a:ext cx="4064695" cy="3571875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1584959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ythrough/>
        <p:sndAc>
          <p:stSnd loop="1">
            <p:snd r:embed="rId2" name="PETER HEAVEN &amp; blue light orchestra - my new life.wav"/>
          </p:stSnd>
        </p:sndAc>
      </p:transition>
    </mc:Choice>
    <mc:Fallback>
      <p:transition spd="slow" advTm="3000">
        <p:fade/>
        <p:sndAc>
          <p:stSnd loop="1">
            <p:snd r:embed="rId2" name="PETER HEAVEN &amp; blue light orchestra - my new lif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731B7B01-5E5E-4961-A6D7-1B6A868F17D0}"/>
              </a:ext>
            </a:extLst>
          </p:cNvPr>
          <p:cNvSpPr txBox="1"/>
          <p:nvPr/>
        </p:nvSpPr>
        <p:spPr>
          <a:xfrm rot="20384325">
            <a:off x="997267" y="2424889"/>
            <a:ext cx="394082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prstMaterial="metal"/>
          </a:bodyPr>
          <a:lstStyle/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ENTRE  FOLHAS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F15E5C77-E87D-4CC4-8ECD-95D8A0E56190}"/>
              </a:ext>
            </a:extLst>
          </p:cNvPr>
          <p:cNvSpPr txBox="1"/>
          <p:nvPr/>
        </p:nvSpPr>
        <p:spPr>
          <a:xfrm rot="20292231">
            <a:off x="2042747" y="3949716"/>
            <a:ext cx="374616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 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Cema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Raizer</a:t>
            </a:r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2"/>
                <a:tile tx="0" ty="0" sx="100000" sy="100000" flip="none" algn="tl"/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48ACA5CC-FDE4-47C7-9660-CEEE11981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1960">
            <a:off x="2423511" y="3288847"/>
            <a:ext cx="2028833" cy="45829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AEC51CA-EE96-4165-AC6D-6ED406EBF3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765" y="2028210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6D859695-8D2F-4972-A544-78E683ADA3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7561" y="1152974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2B690944-C43B-4C97-BFFB-1048A2394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194" y="5681662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5D328E3B-3991-4CDC-9791-4357E79981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4595" y="4739645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0DFBFEA6-E25C-4799-8E32-44E4BE5EC0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9173" flipH="1">
            <a:off x="6391407" y="345477"/>
            <a:ext cx="3833410" cy="4527517"/>
          </a:xfrm>
          <a:prstGeom prst="rect">
            <a:avLst/>
          </a:prstGeom>
          <a:effectLst>
            <a:softEdge rad="787400"/>
          </a:effectLst>
        </p:spPr>
      </p:pic>
      <p:sp>
        <p:nvSpPr>
          <p:cNvPr id="28" name="CaixaDeTexto 27">
            <a:extLst>
              <a:ext uri="{FF2B5EF4-FFF2-40B4-BE49-F238E27FC236}">
                <a16:creationId xmlns:a16="http://schemas.microsoft.com/office/drawing/2014/main" id="{C6BAC214-ADD3-45A4-A9B2-48575E2FF151}"/>
              </a:ext>
            </a:extLst>
          </p:cNvPr>
          <p:cNvSpPr txBox="1"/>
          <p:nvPr/>
        </p:nvSpPr>
        <p:spPr>
          <a:xfrm rot="20478504">
            <a:off x="2224178" y="5090941"/>
            <a:ext cx="384676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Peter Heaven </a:t>
            </a:r>
          </a:p>
          <a:p>
            <a:pPr algn="ctr"/>
            <a:r>
              <a:rPr lang="en-US" sz="1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&amp; blue light orchestra - my new life</a:t>
            </a:r>
          </a:p>
        </p:txBody>
      </p:sp>
    </p:spTree>
    <p:extLst>
      <p:ext uri="{BB962C8B-B14F-4D97-AF65-F5344CB8AC3E}">
        <p14:creationId xmlns:p14="http://schemas.microsoft.com/office/powerpoint/2010/main" val="1172807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m 17">
            <a:extLst>
              <a:ext uri="{FF2B5EF4-FFF2-40B4-BE49-F238E27FC236}">
                <a16:creationId xmlns:a16="http://schemas.microsoft.com/office/drawing/2014/main" id="{21C74DCA-ED1F-45FC-A4E2-DDEDCE04C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765" y="2028210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57C3D987-84B7-4A17-9093-3153D3B999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7561" y="1152974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C0FBACF2-E642-4565-9FDD-126F668258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194" y="5681662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DF53C587-C5E6-49FA-A74C-648B112D46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595" y="4739645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A781EC59-57DC-43D7-A82D-0C43F27DB7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71219">
            <a:off x="6778504" y="343234"/>
            <a:ext cx="3429000" cy="4572000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27" name="CaixaDeTexto 26">
            <a:extLst>
              <a:ext uri="{FF2B5EF4-FFF2-40B4-BE49-F238E27FC236}">
                <a16:creationId xmlns:a16="http://schemas.microsoft.com/office/drawing/2014/main" id="{3BF68028-9AD5-4F4D-AE89-760918D5C79F}"/>
              </a:ext>
            </a:extLst>
          </p:cNvPr>
          <p:cNvSpPr txBox="1"/>
          <p:nvPr/>
        </p:nvSpPr>
        <p:spPr>
          <a:xfrm rot="20760576">
            <a:off x="1251002" y="2637852"/>
            <a:ext cx="387667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Buscando inspiração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percorro a natureza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Observando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4"/>
                <a:tile tx="0" ty="0" sx="100000" sy="100000" flip="none" algn="tl"/>
              </a:blipFill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892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FE625E6-05E3-4424-A11B-628E5FEFEC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765" y="2028210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DE5D062-7FE3-4F4F-8BB0-31292DD56E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7561" y="1152974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86095B2-BFFE-470D-956E-4016C6D41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194" y="5681662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6AE81B9-0FD2-4127-8A50-5E42053AD0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595" y="4739645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31D98F5-5049-4C2A-AA84-DE2D532673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31099">
            <a:off x="6245813" y="870174"/>
            <a:ext cx="4089400" cy="3452642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20AF52AC-448D-4AC5-8E9E-37BD135C0AB1}"/>
              </a:ext>
            </a:extLst>
          </p:cNvPr>
          <p:cNvSpPr txBox="1"/>
          <p:nvPr/>
        </p:nvSpPr>
        <p:spPr>
          <a:xfrm rot="20981114">
            <a:off x="1177283" y="2678349"/>
            <a:ext cx="458175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folhas em seu universo,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Grande diversidade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de formas e tons</a:t>
            </a:r>
          </a:p>
        </p:txBody>
      </p:sp>
    </p:spTree>
    <p:extLst>
      <p:ext uri="{BB962C8B-B14F-4D97-AF65-F5344CB8AC3E}">
        <p14:creationId xmlns:p14="http://schemas.microsoft.com/office/powerpoint/2010/main" val="4200674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688BC21-AEA0-4F83-8EC3-E5A1132153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765" y="2028210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5FA7F58-1F83-4080-BAB4-13CD2F7E4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7561" y="1152974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B3983F8-A263-453C-9818-A3757DF2FF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194" y="5681662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F375EA3-BA46-4FF1-BEE5-14EF98241D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595" y="4739645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51E5F01C-F5A1-4BE1-8D57-C51CE395C4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33975">
            <a:off x="6223911" y="766035"/>
            <a:ext cx="3973606" cy="3730725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4D36DB8C-756E-46C0-BF0C-082DAFD2863B}"/>
              </a:ext>
            </a:extLst>
          </p:cNvPr>
          <p:cNvSpPr txBox="1"/>
          <p:nvPr/>
        </p:nvSpPr>
        <p:spPr>
          <a:xfrm rot="20952218">
            <a:off x="995703" y="2594906"/>
            <a:ext cx="455295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Folhas exóticas, pousadas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entre sombra e luz,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Que observo atentamente</a:t>
            </a:r>
          </a:p>
        </p:txBody>
      </p:sp>
    </p:spTree>
    <p:extLst>
      <p:ext uri="{BB962C8B-B14F-4D97-AF65-F5344CB8AC3E}">
        <p14:creationId xmlns:p14="http://schemas.microsoft.com/office/powerpoint/2010/main" val="246439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48D754B-2BDC-4D0B-BAFD-91C347142A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765" y="2028210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F827E74-6048-45D6-ACF1-8AA205DF7C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7561" y="1152974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9A8FED8-EF63-48D5-AC92-BC2224F4E0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194" y="5681662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1BAB742-6113-491D-8C09-4950A8D624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595" y="4739645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22F072F-EBD1-4A14-B2C7-10DA4E858A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48926">
            <a:off x="6228774" y="772760"/>
            <a:ext cx="4114800" cy="3516331"/>
          </a:xfrm>
          <a:prstGeom prst="rect">
            <a:avLst/>
          </a:prstGeom>
          <a:effectLst>
            <a:softEdge rad="584200"/>
          </a:effectLst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EFB813E4-6C9F-4ECA-BB62-CAF65B4E6E27}"/>
              </a:ext>
            </a:extLst>
          </p:cNvPr>
          <p:cNvSpPr txBox="1"/>
          <p:nvPr/>
        </p:nvSpPr>
        <p:spPr>
          <a:xfrm rot="20870914">
            <a:off x="1064770" y="2635915"/>
            <a:ext cx="476355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Entre a realidade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 o sonho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Escolho a natureza,</a:t>
            </a:r>
          </a:p>
        </p:txBody>
      </p:sp>
    </p:spTree>
    <p:extLst>
      <p:ext uri="{BB962C8B-B14F-4D97-AF65-F5344CB8AC3E}">
        <p14:creationId xmlns:p14="http://schemas.microsoft.com/office/powerpoint/2010/main" val="1876971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98C21C6-3F2E-44EE-81AD-5306851BD3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765" y="2028210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8E31B85-E211-4011-B979-26381A7CC1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7561" y="1152974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B754DDE-0E74-42BF-8A17-F86B0A59CC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194" y="5681662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F81B20B-2B22-4328-8FD7-7E379B543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595" y="4739645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2EA567BC-D14F-483D-8E29-094A733E2155}"/>
              </a:ext>
            </a:extLst>
          </p:cNvPr>
          <p:cNvSpPr txBox="1"/>
          <p:nvPr/>
        </p:nvSpPr>
        <p:spPr>
          <a:xfrm rot="21087343">
            <a:off x="772579" y="2390760"/>
            <a:ext cx="477897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O vento me distrai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balançando as folhas,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Inesperada carícia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que suaviza meu cansaço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3"/>
                <a:tile tx="0" ty="0" sx="100000" sy="100000" flip="none" algn="tl"/>
              </a:blipFill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B02745CD-190F-4DAA-9FC6-5321173F7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89791">
            <a:off x="6464691" y="869140"/>
            <a:ext cx="3501743" cy="3553333"/>
          </a:xfrm>
          <a:prstGeom prst="rect">
            <a:avLst/>
          </a:prstGeom>
          <a:effectLst>
            <a:softEdge rad="457200"/>
          </a:effectLst>
        </p:spPr>
      </p:pic>
    </p:spTree>
    <p:extLst>
      <p:ext uri="{BB962C8B-B14F-4D97-AF65-F5344CB8AC3E}">
        <p14:creationId xmlns:p14="http://schemas.microsoft.com/office/powerpoint/2010/main" val="223149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1C09F9-CFB9-4FE3-8A8D-0D174B5253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765" y="2028210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E60C2B6-E3B6-448E-B4CE-E67D65AE78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7561" y="1152974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1E93DE1-BAAB-43FC-B5F6-248E16874B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194" y="5681662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B82D1A4-B0C0-49DB-AAD6-D8D1540797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595" y="4739645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611514A0-6E2F-4F2C-9F5A-CF0C74EE7530}"/>
              </a:ext>
            </a:extLst>
          </p:cNvPr>
          <p:cNvSpPr txBox="1"/>
          <p:nvPr/>
        </p:nvSpPr>
        <p:spPr>
          <a:xfrm rot="20836850">
            <a:off x="1305787" y="2620709"/>
            <a:ext cx="413388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Raios de sol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incidem sobre o verde,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Mentalizo a imagem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131DEA0E-A410-46E4-B324-6FAA1A2E23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563793">
            <a:off x="6222756" y="455991"/>
            <a:ext cx="4014672" cy="4572000"/>
          </a:xfrm>
          <a:prstGeom prst="rect">
            <a:avLst/>
          </a:prstGeom>
          <a:effectLst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3098793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B55EF61-8BB9-4999-9861-F8A9847FC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765" y="2028210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5A888D5-FB30-4B53-B524-502E00381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7561" y="1152974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8D24944-900C-482E-A86C-B62B3B18AB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194" y="5681662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8886429-D45F-457B-ACF5-8775B47F7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595" y="4739645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6320D347-5D87-4464-AA09-453EE605D2F5}"/>
              </a:ext>
            </a:extLst>
          </p:cNvPr>
          <p:cNvSpPr txBox="1"/>
          <p:nvPr/>
        </p:nvSpPr>
        <p:spPr>
          <a:xfrm rot="20743389">
            <a:off x="944798" y="2185968"/>
            <a:ext cx="461872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que permite transpor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a inspiração para o papel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tela ou argila,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Recriando o mundo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que me fascina.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FEF91566-F460-438F-BCB3-601A51B91D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70361">
            <a:off x="6022237" y="830242"/>
            <a:ext cx="4368800" cy="3746769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161153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56C23EB6-C091-46A3-BACA-FF205F22B829}"/>
              </a:ext>
            </a:extLst>
          </p:cNvPr>
          <p:cNvSpPr txBox="1"/>
          <p:nvPr/>
        </p:nvSpPr>
        <p:spPr>
          <a:xfrm rot="20851787">
            <a:off x="5352805" y="374327"/>
            <a:ext cx="564328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Autor do Texto: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Cema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Raizer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Peter Heaven </a:t>
            </a:r>
          </a:p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&amp; blue light orchestra - my new life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  <a:hlinkClick r:id="rId2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  <a:hlinkClick r:id="rId3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  <a:hlinkClick r:id="rId4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  <a:hlinkClick r:id="rId5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84EEAD6-B733-4EEF-8DA9-30F8DCA140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1654">
            <a:off x="2056662" y="1350352"/>
            <a:ext cx="2018581" cy="25722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C898C60-33F9-481C-8884-CDA94E7988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765" y="2028210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01E12A1-E036-407B-8C17-B368B206FA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47561" y="1152974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4EAAD8D-51DF-476E-9B74-82907942F2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8194" y="5681662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296DFEF-C9C6-4129-976F-59DE92DDF2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34595" y="4739645"/>
            <a:ext cx="647700" cy="581025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801177C9-707C-4A20-9BD4-DCD360FB1E5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0676">
            <a:off x="2882856" y="4008995"/>
            <a:ext cx="2274912" cy="165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736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50000">
        <p15:prstTrans prst="pageCurlDouble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156</Words>
  <Application>Microsoft Office PowerPoint</Application>
  <PresentationFormat>Ecrã Panorâmico</PresentationFormat>
  <Paragraphs>37</Paragraphs>
  <Slides>10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10</vt:i4>
      </vt:variant>
    </vt:vector>
  </HeadingPairs>
  <TitlesOfParts>
    <vt:vector size="16" baseType="lpstr">
      <vt:lpstr>Andalus</vt:lpstr>
      <vt:lpstr>Aparajita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14</cp:revision>
  <dcterms:created xsi:type="dcterms:W3CDTF">2020-08-17T16:02:27Z</dcterms:created>
  <dcterms:modified xsi:type="dcterms:W3CDTF">2020-08-17T18:54:48Z</dcterms:modified>
</cp:coreProperties>
</file>