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sldIdLst>
    <p:sldId id="261" r:id="rId2"/>
    <p:sldId id="271" r:id="rId3"/>
    <p:sldId id="257" r:id="rId4"/>
    <p:sldId id="256" r:id="rId5"/>
    <p:sldId id="258" r:id="rId6"/>
    <p:sldId id="260" r:id="rId7"/>
    <p:sldId id="259" r:id="rId8"/>
    <p:sldId id="264" r:id="rId9"/>
    <p:sldId id="262" r:id="rId10"/>
    <p:sldId id="265" r:id="rId11"/>
    <p:sldId id="275" r:id="rId12"/>
    <p:sldId id="266" r:id="rId13"/>
    <p:sldId id="267" r:id="rId14"/>
    <p:sldId id="270" r:id="rId15"/>
    <p:sldId id="273" r:id="rId16"/>
    <p:sldId id="274" r:id="rId17"/>
    <p:sldId id="263" r:id="rId18"/>
    <p:sldId id="272" r:id="rId19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h3aMzVQVAk9uaGodbvrWg==" hashData="eCVCWGSb1JLruCzm0T1e12dU47G/RW+jtlz0SvqZ2rY0+2xot19f0ItEtI/yHmjj1fiVvNXCPg0qkfk0GnlWw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1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F4E480B-94D6-46F9-A2B6-B98D311FDC19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07183CDE-91A1-40C3-8E80-66F89E1C2D53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6756515-F9AA-46BD-8DD2-AA15BA492AC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ABA365E2-8B71-408B-9092-0104216AC7A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BEDB8D7A-1BF6-4CDB-B93A-7736955F504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5AACD774-5167-46C7-8A62-6E2FE4BE9469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06E0F2D8-452E-48F9-9912-C47EAEAE180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91FBBF95-430B-427C-A6E8-DB899217FC00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BEE64698-3ED2-4395-B7FC-65248E437E0A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FE20B1E1-CE09-4C2A-A3FB-DB8026C54E9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CB2405B-A907-48B3-906A-FB3573C0B282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6DC8E2D9-6729-4614-8667-C1016D3182E4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CEEBB1-1A1F-4A2C-B805-719CF98F68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540000"/>
            <a:ext cx="11090273" cy="3798000"/>
          </a:xfrm>
        </p:spPr>
        <p:txBody>
          <a:bodyPr anchor="b"/>
          <a:lstStyle>
            <a:lvl1pPr algn="l"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6CC87B-ED2D-4303-BD40-E7AF14C03E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0000" y="4508500"/>
            <a:ext cx="7345362" cy="1800224"/>
          </a:xfrm>
        </p:spPr>
        <p:txBody>
          <a:bodyPr/>
          <a:lstStyle>
            <a:lvl1pPr marL="0" indent="0" algn="l">
              <a:buNone/>
              <a:defRPr sz="1600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880B4-5679-491C-963F-EC47B048C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65D6D-3F98-4BE8-A069-B964099028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CD51D-8E06-4959-88C9-647415079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24330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67416F32-9D98-4340-82E8-E90CE00AD2AC}"/>
              </a:ext>
            </a:extLst>
          </p:cNvPr>
          <p:cNvGrpSpPr/>
          <p:nvPr/>
        </p:nvGrpSpPr>
        <p:grpSpPr>
          <a:xfrm flipV="1">
            <a:off x="0" y="-1"/>
            <a:ext cx="12191999" cy="6861601"/>
            <a:chOff x="0" y="-1"/>
            <a:chExt cx="12191999" cy="6861601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6375AB4-82BB-418F-A50F-6180F68724A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3FDD54B2-4A3F-4BFE-8FF0-82CA73F4AE8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750280" y="2148106"/>
              <a:ext cx="4320000" cy="4320000"/>
            </a:xfrm>
            <a:prstGeom prst="ellipse">
              <a:avLst/>
            </a:prstGeom>
            <a:solidFill>
              <a:schemeClr val="accent3">
                <a:alpha val="6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30876F96-77AB-4E72-B1D2-FA45F4E3C04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0"/>
              <a:ext cx="6347046" cy="6347046"/>
            </a:xfrm>
            <a:prstGeom prst="ellipse">
              <a:avLst/>
            </a:prstGeom>
            <a:solidFill>
              <a:schemeClr val="accent3">
                <a:alpha val="2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23" name="Group 22">
              <a:extLst>
                <a:ext uri="{FF2B5EF4-FFF2-40B4-BE49-F238E27FC236}">
                  <a16:creationId xmlns:a16="http://schemas.microsoft.com/office/drawing/2014/main" id="{BB08A2E9-6518-449E-940B-8518A1D850BB}"/>
                </a:ext>
              </a:extLst>
            </p:cNvPr>
            <p:cNvGrpSpPr>
              <a:grpSpLocks noChangeAspect="1"/>
            </p:cNvGrpSpPr>
            <p:nvPr/>
          </p:nvGrpSpPr>
          <p:grpSpPr>
            <a:xfrm rot="10800000">
              <a:off x="0" y="-1"/>
              <a:ext cx="10800000" cy="6858000"/>
              <a:chOff x="2328000" y="0"/>
              <a:chExt cx="2880000" cy="1440000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60A86BE0-76B3-4EA0-BA2D-05266013A814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:a16="http://schemas.microsoft.com/office/drawing/2014/main" id="{6BA13564-810C-4398-AA63-67B020811FCB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555E1EF-6216-47FA-BBCA-7C0C8C2DAB8C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6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32" name="Rectangle 31">
            <a:extLst>
              <a:ext uri="{FF2B5EF4-FFF2-40B4-BE49-F238E27FC236}">
                <a16:creationId xmlns:a16="http://schemas.microsoft.com/office/drawing/2014/main" id="{D8D85657-6A77-4466-887F-EE948B9CD2B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D35498-B0C3-40BD-9407-6D0C0587E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2F85E-0893-4D8C-816A-5193CC6DC9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270000">
              <a:defRPr/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D46A9C-9655-49F5-85B3-A8A37F4F5A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EF896C-71D7-487F-A1B9-CBBE6DF4D6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8228E8-7B8A-4153-BEB2-BD5A69F25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657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>
            <a:extLst>
              <a:ext uri="{FF2B5EF4-FFF2-40B4-BE49-F238E27FC236}">
                <a16:creationId xmlns:a16="http://schemas.microsoft.com/office/drawing/2014/main" id="{1E54407D-DBA4-414C-ACA5-30D7B87C652B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BD518BC-8E44-4DAA-A8B9-2CFBD91DCDCD}"/>
                </a:ext>
              </a:extLst>
            </p:cNvPr>
            <p:cNvSpPr/>
            <p:nvPr/>
          </p:nvSpPr>
          <p:spPr>
            <a:xfrm rot="10800000" flipH="1">
              <a:off x="0" y="2019649"/>
              <a:ext cx="4838350" cy="4838350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967C3660-39CD-431D-8E64-37508FFEAC9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5603875" y="0"/>
              <a:ext cx="6521820" cy="3260910"/>
              <a:chOff x="0" y="0"/>
              <a:chExt cx="2880000" cy="1440000"/>
            </a:xfrm>
          </p:grpSpPr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C4CCE569-E461-438A-A235-B96A542AF82F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73F9DF1F-1F74-476C-AD41-22AC3F8A65A0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BE49ED5-9713-43D1-AE9E-3F9FE5574077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D21A2854-1482-4441-85EA-D7B9F3EF56D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94887" y="2538000"/>
              <a:ext cx="4320000" cy="4320000"/>
            </a:xfrm>
            <a:prstGeom prst="ellipse">
              <a:avLst/>
            </a:prstGeom>
            <a:solidFill>
              <a:schemeClr val="accent2">
                <a:alpha val="20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ED36A6D-894D-44DA-851C-345A414F3F6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36F1DF-CD42-4695-A7D0-2F5B19305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7345362" cy="5768725"/>
          </a:xfrm>
        </p:spPr>
        <p:txBody>
          <a:bodyPr anchor="t"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549160-0F86-4FCA-8718-6980E99C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75612" y="540000"/>
            <a:ext cx="3565523" cy="5768725"/>
          </a:xfrm>
        </p:spPr>
        <p:txBody>
          <a:bodyPr anchor="t"/>
          <a:lstStyle>
            <a:lvl1pPr marL="0" indent="0">
              <a:buNone/>
              <a:defRPr sz="1800" cap="all" spc="300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5C6CBB-DABA-4F2E-8574-46747E15EA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AF86BC-9ECC-439C-BF2E-F0B7EF193B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742552-C4C9-44EE-B7CB-5A652393BA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61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A5774299-531D-4CAC-881D-7EB68BC99FCC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9" name="Rectangle 8">
              <a:extLst>
                <a:ext uri="{FF2B5EF4-FFF2-40B4-BE49-F238E27FC236}">
                  <a16:creationId xmlns:a16="http://schemas.microsoft.com/office/drawing/2014/main" id="{A17676CF-DDCC-48C1-AC68-CDA0B9E47FD8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E052D363-F6F5-455B-A2F2-A12B30CEE52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D0C396B8-00CA-4AE9-A0A5-B4E2B2A2AC07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F6660166-3107-4058-A259-59B0527306BD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2BE934E-3063-4D0F-AFDE-68D58D336CBE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39660FA-744A-4CB3-9BED-C59793E3BF32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E313EEC-733B-4019-8A0B-3FA768B8DB7A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421FE91F-780C-4ABD-ADE8-0EFDB7196A10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109EA389-EE78-4475-A390-5EDED23C2D68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5E492A94-8867-4C62-9D40-4023C41E0AF8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A3DAD7C5-BA12-4557-8BC4-72C69B0D59D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54412EC-56C0-4009-B2E3-D63F9EECB9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5" cy="1209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70C84F-F3B7-4BF4-A328-BCF5ADD329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919CD5-DBB4-4749-980D-B5B40ECB6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929600"/>
            <a:ext cx="5437186" cy="438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CFC378-6572-43DF-8344-59DE8122C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967A14-246A-4DDF-865C-68F6E1690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9674B6D-E110-478C-94B9-2F8199E58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0341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>
            <a:extLst>
              <a:ext uri="{FF2B5EF4-FFF2-40B4-BE49-F238E27FC236}">
                <a16:creationId xmlns:a16="http://schemas.microsoft.com/office/drawing/2014/main" id="{5130F7E5-A40E-4C9C-8E4F-3935B9182C4A}"/>
              </a:ext>
            </a:extLst>
          </p:cNvPr>
          <p:cNvGrpSpPr/>
          <p:nvPr/>
        </p:nvGrpSpPr>
        <p:grpSpPr>
          <a:xfrm>
            <a:off x="0" y="-2"/>
            <a:ext cx="12191999" cy="6858001"/>
            <a:chOff x="0" y="-2"/>
            <a:chExt cx="12191999" cy="6858001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AE67B504-02A7-4203-87D0-07D333D71917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A1158F3-E1C3-400D-8505-628DB94365CE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3" name="Rectangle 22">
                <a:extLst>
                  <a:ext uri="{FF2B5EF4-FFF2-40B4-BE49-F238E27FC236}">
                    <a16:creationId xmlns:a16="http://schemas.microsoft.com/office/drawing/2014/main" id="{0AEADDCE-3295-4F24-8700-C93B5457C2B7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4" name="Rectangle 23">
                <a:extLst>
                  <a:ext uri="{FF2B5EF4-FFF2-40B4-BE49-F238E27FC236}">
                    <a16:creationId xmlns:a16="http://schemas.microsoft.com/office/drawing/2014/main" id="{1F95C76A-5429-458C-BC9D-E1053EF7B84F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3D0E8A42-259A-43FA-B284-B459D736409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7900B4F1-619C-4C0E-B749-1843F22C946A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22" name="Rectangle 21">
                <a:extLst>
                  <a:ext uri="{FF2B5EF4-FFF2-40B4-BE49-F238E27FC236}">
                    <a16:creationId xmlns:a16="http://schemas.microsoft.com/office/drawing/2014/main" id="{6E6F70BB-DCCC-4CF0-B5BB-95A965A99947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5" name="Group 14">
              <a:extLst>
                <a:ext uri="{FF2B5EF4-FFF2-40B4-BE49-F238E27FC236}">
                  <a16:creationId xmlns:a16="http://schemas.microsoft.com/office/drawing/2014/main" id="{83E6C50C-C1DA-44E1-B254-3B7228879DCD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DFC6EEED-A40A-4D1C-BE6B-11DD62770607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527FF3FB-FDFC-4659-A7D6-ABED74010E82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51548ED5-6668-4672-88DC-40E92508ACA2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75AE1B2-E73F-4E6E-AAFB-FB1C02684D3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D750F2D6-C0E1-4AFE-AB87-083292737609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5" name="Rectangle 24">
            <a:extLst>
              <a:ext uri="{FF2B5EF4-FFF2-40B4-BE49-F238E27FC236}">
                <a16:creationId xmlns:a16="http://schemas.microsoft.com/office/drawing/2014/main" id="{4ECC0D66-F2BE-4BF4-87F6-CE618B5C8916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0BCA11-08C2-4C9A-B0A3-31C9051CD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39999"/>
            <a:ext cx="11090273" cy="1210396"/>
          </a:xfrm>
        </p:spPr>
        <p:txBody>
          <a:bodyPr>
            <a:normAutofit/>
          </a:bodyPr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62CEB0-C969-40EA-A5E2-8D875E28A6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1929783"/>
            <a:ext cx="5448052" cy="792161"/>
          </a:xfrm>
        </p:spPr>
        <p:txBody>
          <a:bodyPr anchor="b"/>
          <a:lstStyle>
            <a:lvl1pPr marL="0" indent="0">
              <a:buNone/>
              <a:defRPr sz="1600" b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0F41A6-112E-4305-A0BA-6E119A77AC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000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AC672C5-31B9-443B-8DEE-5523646891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03949" y="1929782"/>
            <a:ext cx="5437187" cy="792000"/>
          </a:xfrm>
        </p:spPr>
        <p:txBody>
          <a:bodyPr anchor="b"/>
          <a:lstStyle>
            <a:lvl1pPr marL="0" indent="0">
              <a:buNone/>
              <a:defRPr sz="1600" b="0" i="0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4D18B9D-8B21-4249-A3AD-8FBE48F0F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03950" y="2937844"/>
            <a:ext cx="5437186" cy="337655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B60881-13B2-4064-84FB-6D071F36C4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49FCE5D-D5EF-485D-97FA-2614FF964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F204FC-4F66-417C-8E4B-74772ED057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29038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521FD20-B9D4-4FD1-9AAD-F4157555AD62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7477A35-8424-45D6-A66E-8ACFA6C405B5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8BFBA1CE-E9AC-40C0-A7F9-E5671F5FEF9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0C2729A-59F8-46A4-9AAA-7665E5966E2D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83EBBB96-590D-4704-87AD-A00AE2424DE8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89BAB7D-5298-40B9-910B-136D0C6A9934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2" name="Rectangle 11">
            <a:extLst>
              <a:ext uri="{FF2B5EF4-FFF2-40B4-BE49-F238E27FC236}">
                <a16:creationId xmlns:a16="http://schemas.microsoft.com/office/drawing/2014/main" id="{F323EA00-E168-4864-883B-358A7CDF9153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A4F2DFA-2F27-43FB-B08C-0787FA44B0D1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D750354-CD8D-4A3B-A7AC-04622BCB049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F3ED3C6-DA43-4D1C-9056-407A4FB1C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0863" y="549276"/>
            <a:ext cx="11090275" cy="5759450"/>
          </a:xfrm>
        </p:spPr>
        <p:txBody>
          <a:bodyPr/>
          <a:lstStyle>
            <a:lvl1pPr>
              <a:defRPr sz="8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20CEB41-E921-45ED-951A-861E31E013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B422D-769C-4E63-8763-ABBB885007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D38FB6F-2D68-40C0-B628-142011F34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872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5ED88E92-14F3-4B58-9E48-1D79E139A89E}"/>
              </a:ext>
            </a:extLst>
          </p:cNvPr>
          <p:cNvGrpSpPr/>
          <p:nvPr/>
        </p:nvGrpSpPr>
        <p:grpSpPr>
          <a:xfrm>
            <a:off x="0" y="0"/>
            <a:ext cx="12191999" cy="6861600"/>
            <a:chOff x="1" y="0"/>
            <a:chExt cx="12191999" cy="6861600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A6466AE7-32B6-4334-AF41-B9387E6726C5}"/>
                </a:ext>
              </a:extLst>
            </p:cNvPr>
            <p:cNvSpPr>
              <a:spLocks noChangeAspect="1"/>
            </p:cNvSpPr>
            <p:nvPr/>
          </p:nvSpPr>
          <p:spPr>
            <a:xfrm rot="16200000">
              <a:off x="1" y="1640114"/>
              <a:ext cx="5217886" cy="5217886"/>
            </a:xfrm>
            <a:prstGeom prst="rect">
              <a:avLst/>
            </a:prstGeom>
            <a:gradFill flip="none" rotWithShape="1">
              <a:gsLst>
                <a:gs pos="0">
                  <a:schemeClr val="accent2">
                    <a:alpha val="60000"/>
                  </a:schemeClr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659C09F8-90CD-443F-9AA1-D08C56A605B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384514" y="0"/>
              <a:ext cx="4320000" cy="4320000"/>
            </a:xfrm>
            <a:prstGeom prst="ellipse">
              <a:avLst/>
            </a:prstGeom>
            <a:solidFill>
              <a:schemeClr val="accent3">
                <a:alpha val="96000"/>
              </a:schemeClr>
            </a:solidFill>
            <a:ln>
              <a:noFill/>
            </a:ln>
            <a:effectLst>
              <a:softEdge rad="1016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DC7304AB-BE7D-45AC-A876-4A24543AE5B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6119057" y="1230054"/>
              <a:ext cx="5506886" cy="5506886"/>
            </a:xfrm>
            <a:prstGeom prst="ellipse">
              <a:avLst/>
            </a:prstGeom>
            <a:solidFill>
              <a:schemeClr val="accent2">
                <a:alpha val="6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 dirty="0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8E11922B-DDB3-46D7-B1BD-C1CCDB3C42E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90092" y="0"/>
              <a:ext cx="10800000" cy="6858000"/>
              <a:chOff x="232800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C580F8F6-E662-4BCD-AC9C-7E5DDBD5A773}"/>
                  </a:ext>
                </a:extLst>
              </p:cNvPr>
              <p:cNvSpPr/>
              <p:nvPr/>
            </p:nvSpPr>
            <p:spPr>
              <a:xfrm>
                <a:off x="376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9A333FE5-ADB0-48EE-A1A6-9AA36DA343A2}"/>
                  </a:ext>
                </a:extLst>
              </p:cNvPr>
              <p:cNvSpPr/>
              <p:nvPr/>
            </p:nvSpPr>
            <p:spPr>
              <a:xfrm flipH="1">
                <a:off x="2328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/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0B09CD4F-6DF4-48AA-BD35-23E3F2A643F7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7048499" y="1714500"/>
              <a:ext cx="6858000" cy="3429000"/>
              <a:chOff x="0" y="0"/>
              <a:chExt cx="2880000" cy="1440000"/>
            </a:xfrm>
          </p:grpSpPr>
          <p:sp>
            <p:nvSpPr>
              <p:cNvPr id="12" name="Rectangle 11">
                <a:extLst>
                  <a:ext uri="{FF2B5EF4-FFF2-40B4-BE49-F238E27FC236}">
                    <a16:creationId xmlns:a16="http://schemas.microsoft.com/office/drawing/2014/main" id="{02223219-ACCC-42F2-A1B4-E3C8C8AB12A4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  <p:sp>
            <p:nvSpPr>
              <p:cNvPr id="13" name="Rectangle 12">
                <a:extLst>
                  <a:ext uri="{FF2B5EF4-FFF2-40B4-BE49-F238E27FC236}">
                    <a16:creationId xmlns:a16="http://schemas.microsoft.com/office/drawing/2014/main" id="{1510B0E9-9BA0-4357-9E04-554C19BAAC89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r"/>
                <a:endParaRPr lang="en-US"/>
              </a:p>
            </p:txBody>
          </p:sp>
        </p:grp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DF06DA80-525A-4C9E-A441-50630AA772A4}"/>
                </a:ext>
              </a:extLst>
            </p:cNvPr>
            <p:cNvSpPr>
              <a:spLocks noChangeAspect="1"/>
            </p:cNvSpPr>
            <p:nvPr/>
          </p:nvSpPr>
          <p:spPr>
            <a:xfrm rot="10800000">
              <a:off x="5602287" y="271887"/>
              <a:ext cx="6589713" cy="6589713"/>
            </a:xfrm>
            <a:prstGeom prst="rect">
              <a:avLst/>
            </a:prstGeom>
            <a:gradFill flip="none" rotWithShape="1">
              <a:gsLst>
                <a:gs pos="0">
                  <a:schemeClr val="accent3"/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E841E027-8E53-4FEB-8605-2124D85731C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DD871A2-AE80-4408-AA95-DC60D132E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D122A1-7B97-4979-B319-1CE0A4A49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209A76-7DCD-477A-A6BA-EEA63FF94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630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0D5C0F5C-A529-490C-8941-78F10C6A00D3}"/>
              </a:ext>
            </a:extLst>
          </p:cNvPr>
          <p:cNvGrpSpPr/>
          <p:nvPr/>
        </p:nvGrpSpPr>
        <p:grpSpPr>
          <a:xfrm flipH="1">
            <a:off x="0" y="0"/>
            <a:ext cx="12191999" cy="6858001"/>
            <a:chOff x="0" y="-2"/>
            <a:chExt cx="12191999" cy="6858001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4A8D739-B942-4545-9459-A6CAF0444D1F}"/>
                </a:ext>
              </a:extLst>
            </p:cNvPr>
            <p:cNvSpPr/>
            <p:nvPr/>
          </p:nvSpPr>
          <p:spPr>
            <a:xfrm>
              <a:off x="7995665" y="2562224"/>
              <a:ext cx="4196334" cy="4295775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40000"/>
                  </a:schemeClr>
                </a:gs>
                <a:gs pos="34000">
                  <a:schemeClr val="accent3">
                    <a:alpha val="20000"/>
                  </a:schemeClr>
                </a:gs>
                <a:gs pos="65000">
                  <a:schemeClr val="accent3">
                    <a:alpha val="0"/>
                  </a:schemeClr>
                </a:gs>
              </a:gsLst>
              <a:path path="circle">
                <a:fillToRect l="100000" t="100000"/>
              </a:path>
              <a:tileRect r="-100000" b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4BB38CCA-110B-4404-9363-BFFA76C096D2}"/>
                </a:ext>
              </a:extLst>
            </p:cNvPr>
            <p:cNvGrpSpPr/>
            <p:nvPr/>
          </p:nvGrpSpPr>
          <p:grpSpPr>
            <a:xfrm rot="16200000">
              <a:off x="2295528" y="-2295528"/>
              <a:ext cx="6858000" cy="11449051"/>
              <a:chOff x="0" y="2333625"/>
              <a:chExt cx="9515474" cy="3766109"/>
            </a:xfrm>
          </p:grpSpPr>
          <p:sp>
            <p:nvSpPr>
              <p:cNvPr id="20" name="Rectangle 19">
                <a:extLst>
                  <a:ext uri="{FF2B5EF4-FFF2-40B4-BE49-F238E27FC236}">
                    <a16:creationId xmlns:a16="http://schemas.microsoft.com/office/drawing/2014/main" id="{B223FE99-C58F-4A56-8F8E-2942FF74E4BD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DBBD4511-8AB6-4BD3-8410-7FB3EC8D42B2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7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A8CA067-2248-4BD3-B56E-2C014AEB2273}"/>
                </a:ext>
              </a:extLst>
            </p:cNvPr>
            <p:cNvGrpSpPr>
              <a:grpSpLocks noChangeAspect="1"/>
            </p:cNvGrpSpPr>
            <p:nvPr/>
          </p:nvGrpSpPr>
          <p:grpSpPr>
            <a:xfrm rot="5400000">
              <a:off x="3583369" y="-3583369"/>
              <a:ext cx="4713262" cy="11880000"/>
              <a:chOff x="1" y="0"/>
              <a:chExt cx="8305797" cy="6858000"/>
            </a:xfrm>
          </p:grpSpPr>
          <p:sp>
            <p:nvSpPr>
              <p:cNvPr id="18" name="Rectangle 17">
                <a:extLst>
                  <a:ext uri="{FF2B5EF4-FFF2-40B4-BE49-F238E27FC236}">
                    <a16:creationId xmlns:a16="http://schemas.microsoft.com/office/drawing/2014/main" id="{8C017B9B-2727-4255-8F80-9D4C2A5AE297}"/>
                  </a:ext>
                </a:extLst>
              </p:cNvPr>
              <p:cNvSpPr/>
              <p:nvPr/>
            </p:nvSpPr>
            <p:spPr>
              <a:xfrm>
                <a:off x="931" y="342900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sp>
            <p:nvSpPr>
              <p:cNvPr id="19" name="Rectangle 18">
                <a:extLst>
                  <a:ext uri="{FF2B5EF4-FFF2-40B4-BE49-F238E27FC236}">
                    <a16:creationId xmlns:a16="http://schemas.microsoft.com/office/drawing/2014/main" id="{693C5F16-BC47-4707-B6B7-DC5262ACDC51}"/>
                  </a:ext>
                </a:extLst>
              </p:cNvPr>
              <p:cNvSpPr/>
              <p:nvPr/>
            </p:nvSpPr>
            <p:spPr>
              <a:xfrm flipV="1">
                <a:off x="1" y="0"/>
                <a:ext cx="8304867" cy="3429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3">
                      <a:alpha val="60000"/>
                    </a:schemeClr>
                  </a:gs>
                  <a:gs pos="63000">
                    <a:schemeClr val="accent3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2E88FE13-0734-4BB3-B4D1-7C53A194DA84}"/>
                </a:ext>
              </a:extLst>
            </p:cNvPr>
            <p:cNvGrpSpPr/>
            <p:nvPr/>
          </p:nvGrpSpPr>
          <p:grpSpPr>
            <a:xfrm>
              <a:off x="2676525" y="0"/>
              <a:ext cx="9515473" cy="3766109"/>
              <a:chOff x="2333625" y="2433367"/>
              <a:chExt cx="9897159" cy="3766109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5C9B7EF7-1EDF-4AC7-8E40-C2801783AC85}"/>
                  </a:ext>
                </a:extLst>
              </p:cNvPr>
              <p:cNvSpPr/>
              <p:nvPr/>
            </p:nvSpPr>
            <p:spPr>
              <a:xfrm>
                <a:off x="728220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925CA0A0-9A3F-498E-983D-B3285EF5AD9A}"/>
                  </a:ext>
                </a:extLst>
              </p:cNvPr>
              <p:cNvSpPr/>
              <p:nvPr/>
            </p:nvSpPr>
            <p:spPr>
              <a:xfrm flipH="1">
                <a:off x="2333625" y="2433367"/>
                <a:ext cx="4948579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A5171814-E4F0-44B5-BC3F-588512210991}"/>
                </a:ext>
              </a:extLst>
            </p:cNvPr>
            <p:cNvGrpSpPr/>
            <p:nvPr/>
          </p:nvGrpSpPr>
          <p:grpSpPr>
            <a:xfrm>
              <a:off x="0" y="0"/>
              <a:ext cx="9515473" cy="3766109"/>
              <a:chOff x="0" y="2333625"/>
              <a:chExt cx="9515473" cy="3766109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8E666ACD-EB1C-4732-971B-C3B26061DB82}"/>
                  </a:ext>
                </a:extLst>
              </p:cNvPr>
              <p:cNvSpPr/>
              <p:nvPr/>
            </p:nvSpPr>
            <p:spPr>
              <a:xfrm>
                <a:off x="4757737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2A4E213B-7F96-44C1-90B3-B72E9387BF73}"/>
                  </a:ext>
                </a:extLst>
              </p:cNvPr>
              <p:cNvSpPr/>
              <p:nvPr/>
            </p:nvSpPr>
            <p:spPr>
              <a:xfrm flipH="1">
                <a:off x="0" y="2333625"/>
                <a:ext cx="4757736" cy="3766109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>
                      <a:alpha val="60000"/>
                    </a:schemeClr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BFE392AA-35E5-40E5-9309-284A0C54106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A8188C-9713-46E1-AA5C-C84FE515F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192CC-893A-4A84-A7E9-F389D83F0B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2400" y="540000"/>
            <a:ext cx="6408736" cy="5759450"/>
          </a:xfrm>
        </p:spPr>
        <p:txBody>
          <a:bodyPr/>
          <a:lstStyle>
            <a:lvl1pPr>
              <a:defRPr sz="3200"/>
            </a:lvl1pPr>
            <a:lvl2pPr>
              <a:defRPr sz="24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6CC7765-7D44-43DD-A1DF-419D3E1C62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0000" y="3536950"/>
            <a:ext cx="4511426" cy="2771775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D36875-AFB0-4905-8C9E-A72B4F597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437ABF-7E70-4E45-A67B-C503BF182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8016CA-2983-47BF-BA09-2130A40C8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9367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D97E00A2-2906-4C97-9D1F-C789D3ADD373}"/>
              </a:ext>
            </a:extLst>
          </p:cNvPr>
          <p:cNvGrpSpPr/>
          <p:nvPr/>
        </p:nvGrpSpPr>
        <p:grpSpPr>
          <a:xfrm rot="10800000">
            <a:off x="1392000" y="0"/>
            <a:ext cx="10800000" cy="6858000"/>
            <a:chOff x="0" y="0"/>
            <a:chExt cx="10800000" cy="685800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9CE8EF9-87D6-47FD-B7D3-2D48D8E48AC3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6784998E-9D37-4D0D-889A-C67531E5295C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B575B0B-C502-438E-967C-64D268031426}"/>
              </a:ext>
            </a:extLst>
          </p:cNvPr>
          <p:cNvGrpSpPr>
            <a:grpSpLocks noChangeAspect="1"/>
          </p:cNvGrpSpPr>
          <p:nvPr/>
        </p:nvGrpSpPr>
        <p:grpSpPr>
          <a:xfrm rot="16200000" flipH="1">
            <a:off x="-1714500" y="1714500"/>
            <a:ext cx="6858000" cy="3429000"/>
            <a:chOff x="0" y="0"/>
            <a:chExt cx="2880000" cy="144000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FC29931-00EB-4F74-BE4C-172A4C282A26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89B4C87-FDD3-406D-BE06-3ABF69905E03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D817A89-A0E1-4190-90AE-0571E6CE8FC6}"/>
              </a:ext>
            </a:extLst>
          </p:cNvPr>
          <p:cNvSpPr>
            <a:spLocks noChangeAspect="1"/>
          </p:cNvSpPr>
          <p:nvPr/>
        </p:nvSpPr>
        <p:spPr>
          <a:xfrm rot="10800000">
            <a:off x="5602287" y="268286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FD20388-C666-4992-920D-5F034214950C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CAB0CC3-A07E-43B8-9B34-0A67C1806DE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91800A6-9706-4B81-B957-C950A5F774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4511425" cy="2771774"/>
          </a:xfrm>
        </p:spPr>
        <p:txBody>
          <a:bodyPr anchor="t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A17652B-AA0D-4574-AF1D-7F7442D84B0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232400" y="549275"/>
            <a:ext cx="6408736" cy="57594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A19547-D24B-4BD1-8C26-318450B171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39999" y="3536950"/>
            <a:ext cx="4511425" cy="2771774"/>
          </a:xfrm>
        </p:spPr>
        <p:txBody>
          <a:bodyPr/>
          <a:lstStyle>
            <a:lvl1pPr marL="0" indent="0">
              <a:buNone/>
              <a:defRPr sz="1600" cap="all" spc="300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3A22E6-7E01-4547-8555-B2C197543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F6BEC-98F3-43FE-BA9B-B046D8917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2FAF54-57F0-46F9-A1BA-B554E1401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02373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7C461672-F18A-4768-9850-0531FD3720BA}"/>
              </a:ext>
            </a:extLst>
          </p:cNvPr>
          <p:cNvGrpSpPr/>
          <p:nvPr/>
        </p:nvGrpSpPr>
        <p:grpSpPr>
          <a:xfrm rot="10800000">
            <a:off x="5921828" y="2876440"/>
            <a:ext cx="6270171" cy="3981559"/>
            <a:chOff x="0" y="0"/>
            <a:chExt cx="10800000" cy="6858000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FA73898-D78C-45F9-AFC1-2AB16F6725C2}"/>
                </a:ext>
              </a:extLst>
            </p:cNvPr>
            <p:cNvSpPr/>
            <p:nvPr/>
          </p:nvSpPr>
          <p:spPr>
            <a:xfrm>
              <a:off x="540000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FC423E3-700B-43D6-A2CB-F3C871632C20}"/>
                </a:ext>
              </a:extLst>
            </p:cNvPr>
            <p:cNvSpPr/>
            <p:nvPr/>
          </p:nvSpPr>
          <p:spPr>
            <a:xfrm flipH="1">
              <a:off x="0" y="0"/>
              <a:ext cx="5400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82F05B2A-1EC7-4131-B899-C7ECB9A502EB}"/>
              </a:ext>
            </a:extLst>
          </p:cNvPr>
          <p:cNvGrpSpPr>
            <a:grpSpLocks noChangeAspect="1"/>
          </p:cNvGrpSpPr>
          <p:nvPr/>
        </p:nvGrpSpPr>
        <p:grpSpPr>
          <a:xfrm flipH="1">
            <a:off x="0" y="-1"/>
            <a:ext cx="9361714" cy="4680857"/>
            <a:chOff x="0" y="0"/>
            <a:chExt cx="2880000" cy="1440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97711D4C-4FFE-4151-B53D-60890F0F5827}"/>
                </a:ext>
              </a:extLst>
            </p:cNvPr>
            <p:cNvSpPr/>
            <p:nvPr/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69D6393-413D-4151-BC2C-43161BE4A799}"/>
                </a:ext>
              </a:extLst>
            </p:cNvPr>
            <p:cNvSpPr/>
            <p:nvPr/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en-US"/>
            </a:p>
          </p:txBody>
        </p:sp>
      </p:grpSp>
      <p:sp>
        <p:nvSpPr>
          <p:cNvPr id="13" name="Rectangle 12">
            <a:extLst>
              <a:ext uri="{FF2B5EF4-FFF2-40B4-BE49-F238E27FC236}">
                <a16:creationId xmlns:a16="http://schemas.microsoft.com/office/drawing/2014/main" id="{A96370B9-6459-4B05-9A8B-A9E7FA8966CD}"/>
              </a:ext>
            </a:extLst>
          </p:cNvPr>
          <p:cNvSpPr>
            <a:spLocks noChangeAspect="1"/>
          </p:cNvSpPr>
          <p:nvPr/>
        </p:nvSpPr>
        <p:spPr>
          <a:xfrm rot="10800000">
            <a:off x="8430794" y="3096793"/>
            <a:ext cx="3761205" cy="3761205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4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A3AC0C6-74C3-4E55-AA42-A9F1A4B1B210}"/>
              </a:ext>
            </a:extLst>
          </p:cNvPr>
          <p:cNvSpPr>
            <a:spLocks noChangeAspect="1"/>
          </p:cNvSpPr>
          <p:nvPr/>
        </p:nvSpPr>
        <p:spPr>
          <a:xfrm>
            <a:off x="0" y="0"/>
            <a:ext cx="6589713" cy="6589713"/>
          </a:xfrm>
          <a:prstGeom prst="rect">
            <a:avLst/>
          </a:prstGeom>
          <a:gradFill flip="none" rotWithShape="1">
            <a:gsLst>
              <a:gs pos="0">
                <a:schemeClr val="accent1">
                  <a:alpha val="60000"/>
                </a:schemeClr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32C27A4-86D3-4C83-8022-E37A8672A99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F1FF59-E1BE-4475-953B-5BF6FBC10C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090273" cy="180022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1F045-44C5-4165-A640-4E4D33A595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0000" y="2528887"/>
            <a:ext cx="11090276" cy="377983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17047A-D05B-44E9-A240-BDB881C429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DCB2E8-A68D-478D-A728-C9612848C8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7E4F1D-3280-4DB5-B2E0-DA7F10717E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989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>
            <a:extLst>
              <a:ext uri="{FF2B5EF4-FFF2-40B4-BE49-F238E27FC236}">
                <a16:creationId xmlns:a16="http://schemas.microsoft.com/office/drawing/2014/main" id="{3C627D45-FE54-49FF-A37F-6206993AEFD8}"/>
              </a:ext>
            </a:extLst>
          </p:cNvPr>
          <p:cNvGrpSpPr/>
          <p:nvPr/>
        </p:nvGrpSpPr>
        <p:grpSpPr>
          <a:xfrm>
            <a:off x="0" y="-3"/>
            <a:ext cx="12192000" cy="6858003"/>
            <a:chOff x="0" y="-3"/>
            <a:chExt cx="12192000" cy="6858003"/>
          </a:xfrm>
        </p:grpSpPr>
        <p:sp useBgFill="1">
          <p:nvSpPr>
            <p:cNvPr id="8" name="Rectangle 7">
              <a:extLst>
                <a:ext uri="{FF2B5EF4-FFF2-40B4-BE49-F238E27FC236}">
                  <a16:creationId xmlns:a16="http://schemas.microsoft.com/office/drawing/2014/main" id="{879CEFA6-CCA5-4FEF-B53D-E74B1E67E9C7}"/>
                </a:ext>
              </a:extLst>
            </p:cNvPr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CFCD768-2100-4B20-87EF-9F92EFBD8FA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2000" y="-3"/>
              <a:ext cx="11520000" cy="5760000"/>
              <a:chOff x="5981700" y="-1"/>
              <a:chExt cx="6042660" cy="3021330"/>
            </a:xfrm>
          </p:grpSpPr>
          <p:sp>
            <p:nvSpPr>
              <p:cNvPr id="16" name="Rectangle 15">
                <a:extLst>
                  <a:ext uri="{FF2B5EF4-FFF2-40B4-BE49-F238E27FC236}">
                    <a16:creationId xmlns:a16="http://schemas.microsoft.com/office/drawing/2014/main" id="{E0D1B599-DFF1-4E00-9EAE-EE32BD7B4860}"/>
                  </a:ext>
                </a:extLst>
              </p:cNvPr>
              <p:cNvSpPr/>
              <p:nvPr/>
            </p:nvSpPr>
            <p:spPr>
              <a:xfrm>
                <a:off x="900303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" name="Rectangle 16">
                <a:extLst>
                  <a:ext uri="{FF2B5EF4-FFF2-40B4-BE49-F238E27FC236}">
                    <a16:creationId xmlns:a16="http://schemas.microsoft.com/office/drawing/2014/main" id="{A0FCF7F6-290B-4DE7-BA60-863CBF95C2AF}"/>
                  </a:ext>
                </a:extLst>
              </p:cNvPr>
              <p:cNvSpPr/>
              <p:nvPr/>
            </p:nvSpPr>
            <p:spPr>
              <a:xfrm flipH="1">
                <a:off x="5981700" y="-1"/>
                <a:ext cx="3021330" cy="302133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60000">
                    <a:schemeClr val="accent1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59358AB-E1C9-402B-9F3F-28B4F50DAC6F}"/>
                </a:ext>
              </a:extLst>
            </p:cNvPr>
            <p:cNvSpPr>
              <a:spLocks noChangeAspect="1"/>
            </p:cNvSpPr>
            <p:nvPr/>
          </p:nvSpPr>
          <p:spPr>
            <a:xfrm rot="5400000">
              <a:off x="5334000" y="0"/>
              <a:ext cx="6858000" cy="6858000"/>
            </a:xfrm>
            <a:prstGeom prst="rect">
              <a:avLst/>
            </a:prstGeom>
            <a:gradFill flip="none" rotWithShape="1">
              <a:gsLst>
                <a:gs pos="0">
                  <a:schemeClr val="accent3">
                    <a:alpha val="60000"/>
                  </a:schemeClr>
                </a:gs>
                <a:gs pos="60000">
                  <a:schemeClr val="accent3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A78C24EC-8C5D-4A7E-9D57-C752E0DC94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0" y="2538000"/>
              <a:ext cx="4320000" cy="4320000"/>
            </a:xfrm>
            <a:prstGeom prst="ellipse">
              <a:avLst/>
            </a:prstGeom>
            <a:solidFill>
              <a:schemeClr val="accent3">
                <a:alpha val="40000"/>
              </a:schemeClr>
            </a:solidFill>
            <a:ln>
              <a:noFill/>
            </a:ln>
            <a:effectLst>
              <a:softEdge rad="1270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E6C0B30A-4855-4424-B3A8-AC110CA8356F}"/>
                </a:ext>
              </a:extLst>
            </p:cNvPr>
            <p:cNvGrpSpPr/>
            <p:nvPr/>
          </p:nvGrpSpPr>
          <p:grpSpPr>
            <a:xfrm rot="10800000">
              <a:off x="1" y="2948940"/>
              <a:ext cx="7818118" cy="3909059"/>
              <a:chOff x="0" y="0"/>
              <a:chExt cx="2880000" cy="1440000"/>
            </a:xfrm>
          </p:grpSpPr>
          <p:sp>
            <p:nvSpPr>
              <p:cNvPr id="14" name="Rectangle 13">
                <a:extLst>
                  <a:ext uri="{FF2B5EF4-FFF2-40B4-BE49-F238E27FC236}">
                    <a16:creationId xmlns:a16="http://schemas.microsoft.com/office/drawing/2014/main" id="{DC119EB9-1A9A-45A4-AE16-9968A70C5C35}"/>
                  </a:ext>
                </a:extLst>
              </p:cNvPr>
              <p:cNvSpPr/>
              <p:nvPr/>
            </p:nvSpPr>
            <p:spPr>
              <a:xfrm>
                <a:off x="144000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CA5B7B85-4DC3-4343-B734-4852DD5DF033}"/>
                  </a:ext>
                </a:extLst>
              </p:cNvPr>
              <p:cNvSpPr/>
              <p:nvPr/>
            </p:nvSpPr>
            <p:spPr>
              <a:xfrm flipH="1">
                <a:off x="0" y="0"/>
                <a:ext cx="1440000" cy="1440000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2"/>
                  </a:gs>
                  <a:gs pos="60000">
                    <a:schemeClr val="accent2">
                      <a:alpha val="0"/>
                    </a:schemeClr>
                  </a:gs>
                </a:gsLst>
                <a:path path="circle">
                  <a:fillToRect r="100000" b="100000"/>
                </a:path>
                <a:tileRect l="-100000" t="-100000"/>
              </a:gra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73F3733E-DBA5-4A25-9315-B7A1A5E7A1FF}"/>
                </a:ext>
              </a:extLst>
            </p:cNvPr>
            <p:cNvSpPr>
              <a:spLocks noChangeAspect="1"/>
            </p:cNvSpPr>
            <p:nvPr/>
          </p:nvSpPr>
          <p:spPr>
            <a:xfrm rot="10800000" flipH="1">
              <a:off x="0" y="521786"/>
              <a:ext cx="6336213" cy="6336213"/>
            </a:xfrm>
            <a:prstGeom prst="rect">
              <a:avLst/>
            </a:prstGeom>
            <a:gradFill flip="none" rotWithShape="1">
              <a:gsLst>
                <a:gs pos="0">
                  <a:schemeClr val="accent1"/>
                </a:gs>
                <a:gs pos="60000">
                  <a:schemeClr val="accent1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AAB30D07-BE85-45CD-8055-8C57B00E295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alpha val="4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737FFCCA-9DBF-4E0A-BDC6-F7B8F39BD7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012238" y="539999"/>
            <a:ext cx="2628900" cy="57687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1F1B23-21CD-4A3B-938B-5502019A13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0863" y="539999"/>
            <a:ext cx="8245475" cy="57687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99C884-5A98-4C01-BB89-098AC6966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0BCE0-945C-4FDF-95A1-2149B1FF5B83}" type="datetimeFigureOut">
              <a:rPr lang="en-US" smtClean="0"/>
              <a:t>8/14/2021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54D22-9CD7-4FC6-9444-21948246C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AECC14-D66C-401A-A0C9-DFCA5533A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77608-3819-479B-BB98-C216BA724E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3291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749C77-AA3A-4DA0-9E20-32FCD2B8BD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1101135" cy="18095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8DC81A-9B5E-4A92-AA7B-3D750F95F4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2528887"/>
            <a:ext cx="11101136" cy="37798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4B8083-48FB-4D6A-B77A-262FE3E23D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40000" y="6314400"/>
            <a:ext cx="735079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spc="100" baseline="0">
                <a:solidFill>
                  <a:schemeClr val="tx1"/>
                </a:solidFill>
              </a:defRPr>
            </a:lvl1pPr>
          </a:lstStyle>
          <a:p>
            <a:endParaRPr lang="en-US" sz="1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EDA5BD-F7C8-4883-81D1-EF1F6F00EF7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075613" y="6314400"/>
            <a:ext cx="262346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none" spc="100" baseline="0">
                <a:solidFill>
                  <a:schemeClr val="tx1"/>
                </a:solidFill>
              </a:defRPr>
            </a:lvl1pPr>
          </a:lstStyle>
          <a:p>
            <a:pPr algn="r"/>
            <a:fld id="{7CF0BCE0-945C-4FDF-95A1-2149B1FF5B83}" type="datetimeFigureOut">
              <a:rPr lang="en-US" smtClean="0"/>
              <a:pPr algn="r"/>
              <a:t>8/14/2021</a:t>
            </a:fld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8FEDB-2614-400B-9C19-0F4D448D98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83899" y="6314400"/>
            <a:ext cx="75723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pc="100" baseline="0">
                <a:solidFill>
                  <a:schemeClr val="tx1"/>
                </a:solidFill>
              </a:defRPr>
            </a:lvl1pPr>
          </a:lstStyle>
          <a:p>
            <a:fld id="{4CD77608-3819-479B-BB98-C216BA724EFE}" type="slidenum">
              <a:rPr lang="en-US" smtClean="0"/>
              <a:pPr/>
              <a:t>‹#›</a:t>
            </a:fld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19121677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7" r:id="rId6"/>
    <p:sldLayoutId id="2147483663" r:id="rId7"/>
    <p:sldLayoutId id="2147483664" r:id="rId8"/>
    <p:sldLayoutId id="2147483665" r:id="rId9"/>
    <p:sldLayoutId id="2147483666" r:id="rId10"/>
    <p:sldLayoutId id="2147483668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000" indent="-270000" algn="l" defTabSz="914400" rtl="0" eaLnBrk="1" latinLnBrk="0" hangingPunct="1">
        <a:lnSpc>
          <a:spcPct val="125000"/>
        </a:lnSpc>
        <a:spcBef>
          <a:spcPts val="10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1pPr>
      <a:lvl2pPr marL="72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2pPr>
      <a:lvl3pPr marL="108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3pPr>
      <a:lvl4pPr marL="144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4pPr>
      <a:lvl5pPr marL="1800000" indent="-270000" algn="l" defTabSz="914400" rtl="0" eaLnBrk="1" latinLnBrk="0" hangingPunct="1">
        <a:lnSpc>
          <a:spcPct val="125000"/>
        </a:lnSpc>
        <a:spcBef>
          <a:spcPts val="500"/>
        </a:spcBef>
        <a:buFont typeface="Arial" panose="020B0604020202020204" pitchFamily="34" charset="0"/>
        <a:buChar char="•"/>
        <a:defRPr sz="1800" kern="1200" spc="5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6C2E75-F9FF-4532-B256-CAF8E33F2B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0290" y="707366"/>
            <a:ext cx="9411420" cy="5293924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626012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14:flythrough/>
        <p:sndAc>
          <p:stSnd loop="1">
            <p:snd r:embed="rId2" name="Mary-Jess- Everything Can Wait.wav"/>
          </p:stSnd>
        </p:sndAc>
      </p:transition>
    </mc:Choice>
    <mc:Fallback xmlns="">
      <p:transition spd="slow" advTm="4000">
        <p:fade/>
        <p:sndAc>
          <p:stSnd loop="1">
            <p:snd r:embed="rId4" name="Mary-Jess- Everything Can Wait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C313178-590D-4ED8-A2E7-D8CB9124C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342" y="0"/>
            <a:ext cx="11622657" cy="6537743"/>
          </a:xfrm>
          <a:prstGeom prst="rect">
            <a:avLst/>
          </a:prstGeom>
          <a:effectLst>
            <a:softEdge rad="12192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9FCF285-B135-4F9A-9FE2-A4219F1544EE}"/>
              </a:ext>
            </a:extLst>
          </p:cNvPr>
          <p:cNvSpPr/>
          <p:nvPr/>
        </p:nvSpPr>
        <p:spPr>
          <a:xfrm>
            <a:off x="808642" y="3339224"/>
            <a:ext cx="537679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Quando os grandes</a:t>
            </a:r>
          </a:p>
          <a:p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 desastres acontecem,</a:t>
            </a:r>
            <a:endParaRPr lang="pt-PT" sz="36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4B197B5-C99F-4FE6-8B54-05130F78A40F}"/>
              </a:ext>
            </a:extLst>
          </p:cNvPr>
          <p:cNvSpPr/>
          <p:nvPr/>
        </p:nvSpPr>
        <p:spPr>
          <a:xfrm>
            <a:off x="1765495" y="5251805"/>
            <a:ext cx="67024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3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Por Sofia Castro Fernandes</a:t>
            </a:r>
          </a:p>
        </p:txBody>
      </p:sp>
    </p:spTree>
    <p:extLst>
      <p:ext uri="{BB962C8B-B14F-4D97-AF65-F5344CB8AC3E}">
        <p14:creationId xmlns:p14="http://schemas.microsoft.com/office/powerpoint/2010/main" val="3343354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1000">
        <p15:prstTrans prst="curtains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1F5597B-43E5-41F8-9412-C573AF61AA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5946" y="1"/>
            <a:ext cx="9466053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4C212C8-A98A-463A-A649-5C22A21A6E84}"/>
              </a:ext>
            </a:extLst>
          </p:cNvPr>
          <p:cNvSpPr/>
          <p:nvPr/>
        </p:nvSpPr>
        <p:spPr>
          <a:xfrm>
            <a:off x="112144" y="1328793"/>
            <a:ext cx="409754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''Quando os grandes desastres acontecem, as pessoas que sobrevivem costumam pensar em mudar de vida.</a:t>
            </a:r>
          </a:p>
        </p:txBody>
      </p:sp>
    </p:spTree>
    <p:extLst>
      <p:ext uri="{BB962C8B-B14F-4D97-AF65-F5344CB8AC3E}">
        <p14:creationId xmlns:p14="http://schemas.microsoft.com/office/powerpoint/2010/main" val="3136984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574596C6-CB61-482A-8707-35BB9E4A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2019649"/>
            <a:ext cx="4838350" cy="483835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60000">
                <a:schemeClr val="accent1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77096C64-C756-42D7-839F-6574A27B91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887" y="2538000"/>
            <a:ext cx="4320000" cy="4320000"/>
          </a:xfrm>
          <a:prstGeom prst="ellipse">
            <a:avLst/>
          </a:prstGeom>
          <a:solidFill>
            <a:schemeClr val="accent2">
              <a:alpha val="20000"/>
            </a:schemeClr>
          </a:solidFill>
          <a:ln>
            <a:noFill/>
          </a:ln>
          <a:effectLst>
            <a:softEdge rad="1016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8" name="Group 37">
            <a:extLst>
              <a:ext uri="{FF2B5EF4-FFF2-40B4-BE49-F238E27FC236}">
                <a16:creationId xmlns:a16="http://schemas.microsoft.com/office/drawing/2014/main" id="{2EA03E3C-B531-4722-88A1-98738378EF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03875" y="0"/>
            <a:ext cx="6521820" cy="3260910"/>
            <a:chOff x="0" y="0"/>
            <a:chExt cx="2880000" cy="1440000"/>
          </a:xfrm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A65B128-E28F-4E8E-B1CB-D7ECF2719D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4000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5B2B2A0-0DB4-48E4-9D06-D0AE01B1D7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flipH="1">
              <a:off x="0" y="0"/>
              <a:ext cx="1440000" cy="1440000"/>
            </a:xfrm>
            <a:prstGeom prst="rect">
              <a:avLst/>
            </a:prstGeom>
            <a:gradFill flip="none" rotWithShape="1">
              <a:gsLst>
                <a:gs pos="0">
                  <a:schemeClr val="accent2"/>
                </a:gs>
                <a:gs pos="60000">
                  <a:schemeClr val="accent2">
                    <a:alpha val="0"/>
                  </a:schemeClr>
                </a:gs>
              </a:gsLst>
              <a:path path="circle">
                <a:fillToRect r="100000" b="100000"/>
              </a:path>
              <a:tileRect l="-100000" t="-100000"/>
            </a:grad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2" name="Rectangle 41">
            <a:extLst>
              <a:ext uri="{FF2B5EF4-FFF2-40B4-BE49-F238E27FC236}">
                <a16:creationId xmlns:a16="http://schemas.microsoft.com/office/drawing/2014/main" id="{A8BD02F7-7E76-4A7F-808C-52D994142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34000" y="0"/>
            <a:ext cx="6858000" cy="6858000"/>
          </a:xfrm>
          <a:prstGeom prst="rect">
            <a:avLst/>
          </a:prstGeom>
          <a:gradFill flip="none" rotWithShape="1">
            <a:gsLst>
              <a:gs pos="0">
                <a:schemeClr val="accent3">
                  <a:alpha val="60000"/>
                </a:schemeClr>
              </a:gs>
              <a:gs pos="60000">
                <a:schemeClr val="accent3">
                  <a:alpha val="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AC67CBF-C950-41A9-8FC4-7EF9BF8E65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3313" y="-12192"/>
            <a:ext cx="8758686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2176CCD-C285-4245-B3B2-A416067B33C3}"/>
              </a:ext>
            </a:extLst>
          </p:cNvPr>
          <p:cNvSpPr/>
          <p:nvPr/>
        </p:nvSpPr>
        <p:spPr>
          <a:xfrm>
            <a:off x="236754" y="1010182"/>
            <a:ext cx="3938431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Eles costumam pensar em mudar de vida porque eles tiveram uma breve experiência do que é estar vivo‘’.</a:t>
            </a:r>
          </a:p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 (Ailton Krenak)</a:t>
            </a:r>
          </a:p>
        </p:txBody>
      </p:sp>
    </p:spTree>
    <p:extLst>
      <p:ext uri="{BB962C8B-B14F-4D97-AF65-F5344CB8AC3E}">
        <p14:creationId xmlns:p14="http://schemas.microsoft.com/office/powerpoint/2010/main" val="2488048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3D4081D-BC36-4ACE-8B4D-8C6925B6F7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630" y="1"/>
            <a:ext cx="911237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F536FDD-3334-4EA6-80F3-EC7E19003048}"/>
              </a:ext>
            </a:extLst>
          </p:cNvPr>
          <p:cNvSpPr/>
          <p:nvPr/>
        </p:nvSpPr>
        <p:spPr>
          <a:xfrm>
            <a:off x="0" y="2087918"/>
            <a:ext cx="401703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Curioso como os lugares de sobrevivência nos trazem mais vivência. Tenho pensado muito sobre isto. </a:t>
            </a:r>
          </a:p>
        </p:txBody>
      </p:sp>
    </p:spTree>
    <p:extLst>
      <p:ext uri="{BB962C8B-B14F-4D97-AF65-F5344CB8AC3E}">
        <p14:creationId xmlns:p14="http://schemas.microsoft.com/office/powerpoint/2010/main" val="3090523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D0A9C67-551A-4531-B059-425E589D50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5675" y="1"/>
            <a:ext cx="883632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7C422C4A-7838-4759-9A44-E31022559C10}"/>
              </a:ext>
            </a:extLst>
          </p:cNvPr>
          <p:cNvSpPr/>
          <p:nvPr/>
        </p:nvSpPr>
        <p:spPr>
          <a:xfrm>
            <a:off x="477329" y="457049"/>
            <a:ext cx="40687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Estamos a atravessar um momento intenso e duríssimo, no qual o que seria de um plano da fantasia se torna na nossa impensável realidade. </a:t>
            </a:r>
          </a:p>
        </p:txBody>
      </p:sp>
    </p:spTree>
    <p:extLst>
      <p:ext uri="{BB962C8B-B14F-4D97-AF65-F5344CB8AC3E}">
        <p14:creationId xmlns:p14="http://schemas.microsoft.com/office/powerpoint/2010/main" val="981006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7000">
        <p15:prstTrans prst="curtains"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1D29C1D-01FB-4B09-8712-BCF50C726A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4582" y="1"/>
            <a:ext cx="7887418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9597FA1-15F8-447A-999E-1DB17FDED5DA}"/>
              </a:ext>
            </a:extLst>
          </p:cNvPr>
          <p:cNvSpPr/>
          <p:nvPr/>
        </p:nvSpPr>
        <p:spPr>
          <a:xfrm>
            <a:off x="822385" y="1052270"/>
            <a:ext cx="397390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Um momento avassalador, dos que abalam a nossa estrutura e a nossa forma de nos relacionarmos com a vida.</a:t>
            </a:r>
          </a:p>
        </p:txBody>
      </p:sp>
    </p:spTree>
    <p:extLst>
      <p:ext uri="{BB962C8B-B14F-4D97-AF65-F5344CB8AC3E}">
        <p14:creationId xmlns:p14="http://schemas.microsoft.com/office/powerpoint/2010/main" val="240894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78518BB-E726-4DC7-BA5C-C08BE07B18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6664" y="0"/>
            <a:ext cx="8905336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602FDA5-37CF-441D-80A9-A72A33490CFD}"/>
              </a:ext>
            </a:extLst>
          </p:cNvPr>
          <p:cNvSpPr/>
          <p:nvPr/>
        </p:nvSpPr>
        <p:spPr>
          <a:xfrm>
            <a:off x="253042" y="2397948"/>
            <a:ext cx="412055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Impossível não ser um marco, um divisor de águas, para todos nós. </a:t>
            </a:r>
          </a:p>
        </p:txBody>
      </p:sp>
    </p:spTree>
    <p:extLst>
      <p:ext uri="{BB962C8B-B14F-4D97-AF65-F5344CB8AC3E}">
        <p14:creationId xmlns:p14="http://schemas.microsoft.com/office/powerpoint/2010/main" val="116082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2429DB0-44F3-4980-B74A-84CD6E4578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69742" y="0"/>
            <a:ext cx="842225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23A3B84-3712-4B33-B4C6-F6D738B705D4}"/>
              </a:ext>
            </a:extLst>
          </p:cNvPr>
          <p:cNvSpPr/>
          <p:nvPr/>
        </p:nvSpPr>
        <p:spPr>
          <a:xfrm>
            <a:off x="278919" y="1647971"/>
            <a:ext cx="471577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Estamos a ser abanados, não há como sermos os mesmos depois de todo o impacto que isto trouxe.</a:t>
            </a:r>
          </a:p>
        </p:txBody>
      </p:sp>
    </p:spTree>
    <p:extLst>
      <p:ext uri="{BB962C8B-B14F-4D97-AF65-F5344CB8AC3E}">
        <p14:creationId xmlns:p14="http://schemas.microsoft.com/office/powerpoint/2010/main" val="2142705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A6065C4-642E-494D-9A3B-529F8CBBB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985" y="0"/>
            <a:ext cx="8474015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8EB1693-CC06-4741-947D-D84CA4F30B6D}"/>
              </a:ext>
            </a:extLst>
          </p:cNvPr>
          <p:cNvSpPr/>
          <p:nvPr/>
        </p:nvSpPr>
        <p:spPr>
          <a:xfrm>
            <a:off x="304800" y="1553080"/>
            <a:ext cx="419818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o meio do avançar dos dias, observo o melhor e o pior das pessoas, os lugares de extremo.</a:t>
            </a:r>
          </a:p>
        </p:txBody>
      </p:sp>
    </p:spTree>
    <p:extLst>
      <p:ext uri="{BB962C8B-B14F-4D97-AF65-F5344CB8AC3E}">
        <p14:creationId xmlns:p14="http://schemas.microsoft.com/office/powerpoint/2010/main" val="18472666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E5531B-C72E-41EB-AE36-1C7C89D394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821502" y="1"/>
            <a:ext cx="8370498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8C4677A-0639-4C14-86EA-EDA5F038C180}"/>
              </a:ext>
            </a:extLst>
          </p:cNvPr>
          <p:cNvSpPr/>
          <p:nvPr/>
        </p:nvSpPr>
        <p:spPr>
          <a:xfrm>
            <a:off x="606725" y="2044785"/>
            <a:ext cx="4724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A negação ou o pânico (encontremos o caminho do meio); a dualidade das coisas. </a:t>
            </a:r>
          </a:p>
        </p:txBody>
      </p:sp>
    </p:spTree>
    <p:extLst>
      <p:ext uri="{BB962C8B-B14F-4D97-AF65-F5344CB8AC3E}">
        <p14:creationId xmlns:p14="http://schemas.microsoft.com/office/powerpoint/2010/main" val="81512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2BD500B-1B23-4D19-96FE-ADA79DD72E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6392" y="0"/>
            <a:ext cx="8275608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1D7275A-6F0E-453C-83A2-E92AA941D6C3}"/>
              </a:ext>
            </a:extLst>
          </p:cNvPr>
          <p:cNvSpPr/>
          <p:nvPr/>
        </p:nvSpPr>
        <p:spPr>
          <a:xfrm>
            <a:off x="356558" y="1233903"/>
            <a:ext cx="45691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Nunca estivemos tão sozinhos nos quotidianos mas, ao mesmo tempo, nunca cuidamos tanto uns dos outros. </a:t>
            </a:r>
            <a:endParaRPr lang="pt-PT" sz="3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2291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233254-ADD4-4EFD-AA15-BCA9272583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726610" y="0"/>
            <a:ext cx="8465388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8EC1AA96-D195-4C89-BBE9-0CCAB4CA3691}"/>
              </a:ext>
            </a:extLst>
          </p:cNvPr>
          <p:cNvSpPr/>
          <p:nvPr/>
        </p:nvSpPr>
        <p:spPr>
          <a:xfrm>
            <a:off x="278921" y="681335"/>
            <a:ext cx="45604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A solidariedade e a consciência colectiva e a noção da nossa responsabilidade perante o todo cresce a cada dia.</a:t>
            </a:r>
            <a:endParaRPr lang="pt-PT" sz="32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6423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5000">
        <p15:prstTrans prst="curtains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A4B1B10-8705-4B60-8FF8-BD2A9A85A9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4634" y="1"/>
            <a:ext cx="8327366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76A21D6-2FE5-450A-85DF-B73D9BD542C1}"/>
              </a:ext>
            </a:extLst>
          </p:cNvPr>
          <p:cNvSpPr/>
          <p:nvPr/>
        </p:nvSpPr>
        <p:spPr>
          <a:xfrm>
            <a:off x="416943" y="1415058"/>
            <a:ext cx="43879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Por um lado, ha o olhar para fora, a relacao com o colectivo; por outro, o olhar urgente para dentro:</a:t>
            </a:r>
          </a:p>
        </p:txBody>
      </p:sp>
    </p:spTree>
    <p:extLst>
      <p:ext uri="{BB962C8B-B14F-4D97-AF65-F5344CB8AC3E}">
        <p14:creationId xmlns:p14="http://schemas.microsoft.com/office/powerpoint/2010/main" val="23206148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63930CF-FD3F-410F-BFA4-32CB14349A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0022" y="1"/>
            <a:ext cx="7488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4BC5DF8-1DF5-4A97-913D-94FB06CED3FF}"/>
              </a:ext>
            </a:extLst>
          </p:cNvPr>
          <p:cNvSpPr/>
          <p:nvPr/>
        </p:nvSpPr>
        <p:spPr>
          <a:xfrm>
            <a:off x="598098" y="1199398"/>
            <a:ext cx="364609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o recolher, o entrar em contacto com o sentir que isto desperta. Não há fuga possível a isso.</a:t>
            </a:r>
          </a:p>
        </p:txBody>
      </p:sp>
    </p:spTree>
    <p:extLst>
      <p:ext uri="{BB962C8B-B14F-4D97-AF65-F5344CB8AC3E}">
        <p14:creationId xmlns:p14="http://schemas.microsoft.com/office/powerpoint/2010/main" val="81781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09D9F7-7C81-4168-99D2-A1C9E12A26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0294" y="0"/>
            <a:ext cx="8117730" cy="6858000"/>
          </a:xfrm>
          <a:prstGeom prst="rect">
            <a:avLst/>
          </a:prstGeom>
          <a:effectLst>
            <a:softEdge rad="1143000"/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25D79A7-23BF-486F-85CC-8A2056DECCFA}"/>
              </a:ext>
            </a:extLst>
          </p:cNvPr>
          <p:cNvSpPr/>
          <p:nvPr/>
        </p:nvSpPr>
        <p:spPr>
          <a:xfrm>
            <a:off x="270294" y="1811872"/>
            <a:ext cx="406016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Vejo-nos todos a navegar no mesmo Oceano mas nem todos no mesmo barco:</a:t>
            </a:r>
          </a:p>
        </p:txBody>
      </p:sp>
    </p:spTree>
    <p:extLst>
      <p:ext uri="{BB962C8B-B14F-4D97-AF65-F5344CB8AC3E}">
        <p14:creationId xmlns:p14="http://schemas.microsoft.com/office/powerpoint/2010/main" val="7667571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3000">
        <p15:prstTrans prst="curtains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0CE1A2-2146-4A36-8310-5DA8E16502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3810" y="1"/>
            <a:ext cx="8008189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392B208-5AE7-4D83-A550-447303DEFB4A}"/>
              </a:ext>
            </a:extLst>
          </p:cNvPr>
          <p:cNvSpPr/>
          <p:nvPr/>
        </p:nvSpPr>
        <p:spPr>
          <a:xfrm>
            <a:off x="1020793" y="1811873"/>
            <a:ext cx="44397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Georgia" panose="02040502050405020303" pitchFamily="18" charset="0"/>
              </a:rPr>
              <a:t> cada um vai remando a partir da sua realidade - como pode, como sabe, com o que consegue sustentar.</a:t>
            </a:r>
          </a:p>
        </p:txBody>
      </p:sp>
    </p:spTree>
    <p:extLst>
      <p:ext uri="{BB962C8B-B14F-4D97-AF65-F5344CB8AC3E}">
        <p14:creationId xmlns:p14="http://schemas.microsoft.com/office/powerpoint/2010/main" val="27274118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14000">
        <p15:prstTrans prst="curtains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54EFD1-CEC0-45CF-9139-50AAF969F1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0890" y="60385"/>
            <a:ext cx="8684378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6" name="CaixaDeTexto 2">
            <a:extLst>
              <a:ext uri="{FF2B5EF4-FFF2-40B4-BE49-F238E27FC236}">
                <a16:creationId xmlns:a16="http://schemas.microsoft.com/office/drawing/2014/main" id="{07EF3978-4A08-402F-BAC6-95B59D490D67}"/>
              </a:ext>
            </a:extLst>
          </p:cNvPr>
          <p:cNvSpPr txBox="1"/>
          <p:nvPr/>
        </p:nvSpPr>
        <p:spPr>
          <a:xfrm>
            <a:off x="3682286" y="395222"/>
            <a:ext cx="77908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Autor do Texto:Sofia Castro Fernandes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Música:Mary-Jess- Everything Can Wait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  <a:ea typeface="Cambria Math" panose="02040503050406030204" pitchFamily="18" charset="0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Georgia" panose="02040502050405020303" pitchFamily="18" charset="0"/>
                <a:hlinkClick r:id="rId6"/>
              </a:rPr>
              <a:t>www.sergrasan.com</a:t>
            </a:r>
            <a:endParaRPr lang="pt-PT" sz="2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9613A2B-EE4F-4317-A3FA-29E9AC1B27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36744" y="60385"/>
            <a:ext cx="2053438" cy="282946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867328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55000">
        <p15:prstTrans prst="curtains"/>
      </p:transition>
    </mc:Choice>
    <mc:Fallback>
      <p:transition spd="slow" advTm="5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GlowVTI">
  <a:themeElements>
    <a:clrScheme name="AnalogousFromDarkSeedLeftStep">
      <a:dk1>
        <a:srgbClr val="000000"/>
      </a:dk1>
      <a:lt1>
        <a:srgbClr val="FFFFFF"/>
      </a:lt1>
      <a:dk2>
        <a:srgbClr val="1A212E"/>
      </a:dk2>
      <a:lt2>
        <a:srgbClr val="F0F3F1"/>
      </a:lt2>
      <a:accent1>
        <a:srgbClr val="E729D5"/>
      </a:accent1>
      <a:accent2>
        <a:srgbClr val="9717D5"/>
      </a:accent2>
      <a:accent3>
        <a:srgbClr val="5A29E7"/>
      </a:accent3>
      <a:accent4>
        <a:srgbClr val="1D3AD6"/>
      </a:accent4>
      <a:accent5>
        <a:srgbClr val="2996E7"/>
      </a:accent5>
      <a:accent6>
        <a:srgbClr val="15BFC1"/>
      </a:accent6>
      <a:hlink>
        <a:srgbClr val="3F73BF"/>
      </a:hlink>
      <a:folHlink>
        <a:srgbClr val="7F7F7F"/>
      </a:folHlink>
    </a:clrScheme>
    <a:fontScheme name="Blur">
      <a:majorFont>
        <a:latin typeface="Bell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lowVTI" id="{D5B5AA20-F6D3-43B8-AF6B-ECAF69256418}" vid="{93025AB5-1D44-4CD3-9BC3-729F6E11E04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363</Words>
  <Application>Microsoft Office PowerPoint</Application>
  <PresentationFormat>Widescreen</PresentationFormat>
  <Paragraphs>30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Avenir Next LT Pro</vt:lpstr>
      <vt:lpstr>Bell MT</vt:lpstr>
      <vt:lpstr>Georgia</vt:lpstr>
      <vt:lpstr>GlowVTI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Olga Lopes</dc:creator>
  <cp:lastModifiedBy>Olga Lopes</cp:lastModifiedBy>
  <cp:revision>3</cp:revision>
  <dcterms:created xsi:type="dcterms:W3CDTF">2021-08-13T19:53:36Z</dcterms:created>
  <dcterms:modified xsi:type="dcterms:W3CDTF">2021-08-14T18:38:36Z</dcterms:modified>
</cp:coreProperties>
</file>