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3" r:id="rId1"/>
  </p:sldMasterIdLst>
  <p:sldIdLst>
    <p:sldId id="272" r:id="rId2"/>
    <p:sldId id="256" r:id="rId3"/>
    <p:sldId id="257" r:id="rId4"/>
    <p:sldId id="258" r:id="rId5"/>
    <p:sldId id="259" r:id="rId6"/>
    <p:sldId id="267" r:id="rId7"/>
    <p:sldId id="261" r:id="rId8"/>
    <p:sldId id="262" r:id="rId9"/>
    <p:sldId id="263" r:id="rId10"/>
    <p:sldId id="268" r:id="rId11"/>
    <p:sldId id="273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paT9dMprpbRP3F8wl8FqQ==" hashData="mUQuk0FKsG4Dobo69BlzYRwBx3ZSU5UmqqztpElFiRxiqWqvspBuPypdCOlZtue9bBTnynvJTRR7PdnJQzkpy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1C68-32F2-4F0F-B6BF-1BB97DC9DB36}" type="datetimeFigureOut">
              <a:rPr lang="pt-PT" smtClean="0"/>
              <a:t>29-01-2019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AC5C4-79B0-4145-9CC1-5C4DCC4589C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50379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 isInverted="1"/>
      </p:transition>
    </mc:Choice>
    <mc:Fallback xmlns=""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1C68-32F2-4F0F-B6BF-1BB97DC9DB36}" type="datetimeFigureOut">
              <a:rPr lang="pt-PT" smtClean="0"/>
              <a:t>29-01-2019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AC5C4-79B0-4145-9CC1-5C4DCC4589C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05505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 isInverted="1"/>
      </p:transition>
    </mc:Choice>
    <mc:Fallback xmlns=""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1C68-32F2-4F0F-B6BF-1BB97DC9DB36}" type="datetimeFigureOut">
              <a:rPr lang="pt-PT" smtClean="0"/>
              <a:t>29-01-2019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AC5C4-79B0-4145-9CC1-5C4DCC4589C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5507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 isInverted="1"/>
      </p:transition>
    </mc:Choice>
    <mc:Fallback xmlns=""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1C68-32F2-4F0F-B6BF-1BB97DC9DB36}" type="datetimeFigureOut">
              <a:rPr lang="pt-PT" smtClean="0"/>
              <a:t>29-01-2019</a:t>
            </a:fld>
            <a:endParaRPr lang="pt-PT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AC5C4-79B0-4145-9CC1-5C4DCC4589C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51011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 isInverted="1"/>
      </p:transition>
    </mc:Choice>
    <mc:Fallback xmlns=""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1C68-32F2-4F0F-B6BF-1BB97DC9DB36}" type="datetimeFigureOut">
              <a:rPr lang="pt-PT" smtClean="0"/>
              <a:t>29-01-2019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AC5C4-79B0-4145-9CC1-5C4DCC4589C4}" type="slidenum">
              <a:rPr lang="pt-PT" smtClean="0"/>
              <a:t>‹nº›</a:t>
            </a:fld>
            <a:endParaRPr lang="pt-PT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2674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 isInverted="1"/>
      </p:transition>
    </mc:Choice>
    <mc:Fallback xmlns=""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1C68-32F2-4F0F-B6BF-1BB97DC9DB36}" type="datetimeFigureOut">
              <a:rPr lang="pt-PT" smtClean="0"/>
              <a:t>29-01-2019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AC5C4-79B0-4145-9CC1-5C4DCC4589C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57360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 isInverted="1"/>
      </p:transition>
    </mc:Choice>
    <mc:Fallback xmlns=""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1C68-32F2-4F0F-B6BF-1BB97DC9DB36}" type="datetimeFigureOut">
              <a:rPr lang="pt-PT" smtClean="0"/>
              <a:t>29-01-2019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AC5C4-79B0-4145-9CC1-5C4DCC4589C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6478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 isInverted="1"/>
      </p:transition>
    </mc:Choice>
    <mc:Fallback xmlns=""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1C68-32F2-4F0F-B6BF-1BB97DC9DB36}" type="datetimeFigureOut">
              <a:rPr lang="pt-PT" smtClean="0"/>
              <a:t>29-01-2019</a:t>
            </a:fld>
            <a:endParaRPr lang="pt-PT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pt-PT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AC5C4-79B0-4145-9CC1-5C4DCC4589C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3321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 isInverted="1"/>
      </p:transition>
    </mc:Choice>
    <mc:Fallback xmlns=""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3E91C68-32F2-4F0F-B6BF-1BB97DC9DB36}" type="datetimeFigureOut">
              <a:rPr lang="pt-PT" smtClean="0"/>
              <a:t>29-01-2019</a:t>
            </a:fld>
            <a:endParaRPr lang="pt-PT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pt-PT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AC5C4-79B0-4145-9CC1-5C4DCC4589C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72572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 isInverted="1"/>
      </p:transition>
    </mc:Choice>
    <mc:Fallback xmlns=""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1C68-32F2-4F0F-B6BF-1BB97DC9DB36}" type="datetimeFigureOut">
              <a:rPr lang="pt-PT" smtClean="0"/>
              <a:t>29-01-2019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AC5C4-79B0-4145-9CC1-5C4DCC4589C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56798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 isInverted="1"/>
      </p:transition>
    </mc:Choice>
    <mc:Fallback xmlns=""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1C68-32F2-4F0F-B6BF-1BB97DC9DB36}" type="datetimeFigureOut">
              <a:rPr lang="pt-PT" smtClean="0"/>
              <a:t>29-01-2019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AC5C4-79B0-4145-9CC1-5C4DCC4589C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8018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 isInverted="1"/>
      </p:transition>
    </mc:Choice>
    <mc:Fallback xmlns=""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03E91C68-32F2-4F0F-B6BF-1BB97DC9DB36}" type="datetimeFigureOut">
              <a:rPr lang="pt-PT" smtClean="0"/>
              <a:t>29-01-2019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5FCAC5C4-79B0-4145-9CC1-5C4DCC4589C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40746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 isInverted="1"/>
      </p:transition>
    </mc:Choice>
    <mc:Fallback xmlns="">
      <p:transition spd="slow" advTm="14000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1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C515DA85-B343-4995-A7EC-4AF98098AC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29244"/>
            <a:ext cx="4735544" cy="3048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81BAEF3-8E34-44B3-BDE8-9C9B3FDAA2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5110" y="329244"/>
            <a:ext cx="4666889" cy="3048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E1A9410-7C10-4D7E-B7A9-8D8A87B1F5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10652" y="1562100"/>
            <a:ext cx="3429000" cy="3048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88068B41-B1C4-4C75-9093-9794D36D2E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73652" y="1562100"/>
            <a:ext cx="3429000" cy="30480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808CA6B5-7600-4002-8DAB-CFFCE01784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26925" y="4944373"/>
            <a:ext cx="3522453" cy="3048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10E11FD4-7E70-458D-802A-859574B995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10652" y="4991100"/>
            <a:ext cx="3429000" cy="30480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64D68FF4-2201-4C01-A107-D0E39C19D5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18848"/>
            <a:ext cx="4666891" cy="3048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8079EAB2-79F1-40DF-8D09-9ABEB5B8A5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268" y="6318847"/>
            <a:ext cx="4818731" cy="31486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79269588-BA9D-48B6-9467-85B383C379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891" y="314866"/>
            <a:ext cx="2858220" cy="3048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7F3796AF-0A33-41F5-9FA9-36BBE71BDA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888" y="6328912"/>
            <a:ext cx="2706380" cy="3048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EBABA11-B82C-4FC6-9758-CAC2F25E16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9225" y="948911"/>
            <a:ext cx="9372600" cy="4985164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2834047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14:prism isContent="1" isInverted="1"/>
        <p:sndAc>
          <p:stSnd loop="1">
            <p:snd r:embed="rId2" name="Ennio Morricone- Chi Mai.wav"/>
          </p:stSnd>
        </p:sndAc>
      </p:transition>
    </mc:Choice>
    <mc:Fallback>
      <p:transition spd="slow" advTm="4000">
        <p:fade/>
        <p:sndAc>
          <p:stSnd loop="1">
            <p:snd r:embed="rId2" name="Ennio Morricone- Chi Mai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C515DA85-B343-4995-A7EC-4AF98098AC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29244"/>
            <a:ext cx="4735544" cy="3048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81BAEF3-8E34-44B3-BDE8-9C9B3FDAA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5110" y="329244"/>
            <a:ext cx="4666889" cy="3048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E1A9410-7C10-4D7E-B7A9-8D8A87B1F5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10652" y="1562100"/>
            <a:ext cx="3429000" cy="3048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88068B41-B1C4-4C75-9093-9794D36D2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73652" y="1562100"/>
            <a:ext cx="3429000" cy="30480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808CA6B5-7600-4002-8DAB-CFFCE01784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26925" y="4944373"/>
            <a:ext cx="3522453" cy="3048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10E11FD4-7E70-458D-802A-859574B995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10652" y="4991100"/>
            <a:ext cx="3429000" cy="30480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64D68FF4-2201-4C01-A107-D0E39C19D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18848"/>
            <a:ext cx="4666891" cy="3048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8079EAB2-79F1-40DF-8D09-9ABEB5B8A5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268" y="6318847"/>
            <a:ext cx="4818731" cy="31486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79269588-BA9D-48B6-9467-85B383C379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891" y="314866"/>
            <a:ext cx="2858220" cy="3048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7F3796AF-0A33-41F5-9FA9-36BBE71BDA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888" y="6328912"/>
            <a:ext cx="2706380" cy="304800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8C626EAB-F022-4161-8739-332C0CB6F9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6105" y="948910"/>
            <a:ext cx="9385540" cy="4977438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7FB7D85-7696-42AB-AD0A-87AE7A39C374}"/>
              </a:ext>
            </a:extLst>
          </p:cNvPr>
          <p:cNvSpPr/>
          <p:nvPr/>
        </p:nvSpPr>
        <p:spPr>
          <a:xfrm>
            <a:off x="954658" y="1616431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PT" sz="54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Um bem maior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DE981FD8-B3B6-47E7-A22F-980CA8ED8E49}"/>
              </a:ext>
            </a:extLst>
          </p:cNvPr>
          <p:cNvSpPr/>
          <p:nvPr/>
        </p:nvSpPr>
        <p:spPr>
          <a:xfrm>
            <a:off x="6222766" y="5241569"/>
            <a:ext cx="456887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8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Por Eugénio de Sá</a:t>
            </a:r>
          </a:p>
        </p:txBody>
      </p:sp>
    </p:spTree>
    <p:extLst>
      <p:ext uri="{BB962C8B-B14F-4D97-AF65-F5344CB8AC3E}">
        <p14:creationId xmlns:p14="http://schemas.microsoft.com/office/powerpoint/2010/main" val="151250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14:prism isContent="1" isInverted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C515DA85-B343-4995-A7EC-4AF98098AC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29244"/>
            <a:ext cx="4735544" cy="3048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81BAEF3-8E34-44B3-BDE8-9C9B3FDAA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5110" y="329244"/>
            <a:ext cx="4666889" cy="3048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E1A9410-7C10-4D7E-B7A9-8D8A87B1F5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10652" y="1562100"/>
            <a:ext cx="3429000" cy="3048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88068B41-B1C4-4C75-9093-9794D36D2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73652" y="1562100"/>
            <a:ext cx="3429000" cy="30480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808CA6B5-7600-4002-8DAB-CFFCE01784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26925" y="4944373"/>
            <a:ext cx="3522453" cy="3048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10E11FD4-7E70-458D-802A-859574B995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10652" y="4991100"/>
            <a:ext cx="3429000" cy="30480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64D68FF4-2201-4C01-A107-D0E39C19D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18848"/>
            <a:ext cx="4666891" cy="3048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8079EAB2-79F1-40DF-8D09-9ABEB5B8A5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268" y="6318847"/>
            <a:ext cx="4818731" cy="31486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79269588-BA9D-48B6-9467-85B383C379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891" y="314866"/>
            <a:ext cx="2858220" cy="3048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7F3796AF-0A33-41F5-9FA9-36BBE71BDA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888" y="6328912"/>
            <a:ext cx="2706380" cy="3048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4DEFC0DA-657A-4A07-9F1A-9C526C75AB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9225" y="948910"/>
            <a:ext cx="9382125" cy="4985166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9A86A68-6130-42A5-A21E-28DA719B2265}"/>
              </a:ext>
            </a:extLst>
          </p:cNvPr>
          <p:cNvSpPr/>
          <p:nvPr/>
        </p:nvSpPr>
        <p:spPr>
          <a:xfrm>
            <a:off x="756248" y="4574586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Não tem forma, limite, nem recantos</a:t>
            </a:r>
          </a:p>
          <a:p>
            <a:pPr algn="ctr"/>
            <a:r>
              <a:rPr lang="pt-PT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Este poder da nossa inspiração</a:t>
            </a:r>
          </a:p>
        </p:txBody>
      </p:sp>
    </p:spTree>
    <p:extLst>
      <p:ext uri="{BB962C8B-B14F-4D97-AF65-F5344CB8AC3E}">
        <p14:creationId xmlns:p14="http://schemas.microsoft.com/office/powerpoint/2010/main" val="258398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C515DA85-B343-4995-A7EC-4AF98098AC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29244"/>
            <a:ext cx="4735544" cy="3048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81BAEF3-8E34-44B3-BDE8-9C9B3FDAA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5110" y="329244"/>
            <a:ext cx="4666889" cy="3048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E1A9410-7C10-4D7E-B7A9-8D8A87B1F5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10652" y="1562100"/>
            <a:ext cx="3429000" cy="3048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88068B41-B1C4-4C75-9093-9794D36D2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73652" y="1562100"/>
            <a:ext cx="3429000" cy="30480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808CA6B5-7600-4002-8DAB-CFFCE01784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26925" y="4944373"/>
            <a:ext cx="3522453" cy="3048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10E11FD4-7E70-458D-802A-859574B995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10652" y="4991100"/>
            <a:ext cx="3429000" cy="30480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64D68FF4-2201-4C01-A107-D0E39C19D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18848"/>
            <a:ext cx="4666891" cy="3048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8079EAB2-79F1-40DF-8D09-9ABEB5B8A5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268" y="6318847"/>
            <a:ext cx="4818731" cy="31486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79269588-BA9D-48B6-9467-85B383C379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891" y="314866"/>
            <a:ext cx="2858220" cy="3048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7F3796AF-0A33-41F5-9FA9-36BBE71BDA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888" y="6328912"/>
            <a:ext cx="2706380" cy="3048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AD27A1E-4A30-4559-A25B-4ECD03E5BE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9224" y="948911"/>
            <a:ext cx="9382125" cy="5004214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1F78194-657C-43C6-9640-95ACF29B67B6}"/>
              </a:ext>
            </a:extLst>
          </p:cNvPr>
          <p:cNvSpPr/>
          <p:nvPr/>
        </p:nvSpPr>
        <p:spPr>
          <a:xfrm>
            <a:off x="884591" y="3942611"/>
            <a:ext cx="385095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Que nos abre ao prazer da </a:t>
            </a:r>
            <a:r>
              <a:rPr lang="pt-PT" sz="3600" b="1" dirty="0" err="1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fruíção</a:t>
            </a:r>
            <a:endParaRPr lang="pt-PT" sz="3600" b="1" dirty="0">
              <a:ln w="10160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pt-PT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Todos os sonhos, todos os espantos</a:t>
            </a:r>
          </a:p>
        </p:txBody>
      </p:sp>
    </p:spTree>
    <p:extLst>
      <p:ext uri="{BB962C8B-B14F-4D97-AF65-F5344CB8AC3E}">
        <p14:creationId xmlns:p14="http://schemas.microsoft.com/office/powerpoint/2010/main" val="100144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C515DA85-B343-4995-A7EC-4AF98098AC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29244"/>
            <a:ext cx="4735544" cy="3048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81BAEF3-8E34-44B3-BDE8-9C9B3FDAA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5110" y="329244"/>
            <a:ext cx="4666889" cy="3048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E1A9410-7C10-4D7E-B7A9-8D8A87B1F5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10652" y="1562100"/>
            <a:ext cx="3429000" cy="3048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88068B41-B1C4-4C75-9093-9794D36D2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73652" y="1562100"/>
            <a:ext cx="3429000" cy="30480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808CA6B5-7600-4002-8DAB-CFFCE01784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26925" y="4944373"/>
            <a:ext cx="3522453" cy="3048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10E11FD4-7E70-458D-802A-859574B995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10652" y="4991100"/>
            <a:ext cx="3429000" cy="30480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64D68FF4-2201-4C01-A107-D0E39C19D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18848"/>
            <a:ext cx="4666891" cy="3048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8079EAB2-79F1-40DF-8D09-9ABEB5B8A5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268" y="6318847"/>
            <a:ext cx="4818731" cy="31486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79269588-BA9D-48B6-9467-85B383C379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891" y="314866"/>
            <a:ext cx="2858220" cy="3048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7F3796AF-0A33-41F5-9FA9-36BBE71BDA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888" y="6328912"/>
            <a:ext cx="2706380" cy="3048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DC5252FA-9BBA-45D3-8B60-FC00DBBE88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8274" y="948911"/>
            <a:ext cx="9382125" cy="5023264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C5BE9BA-E949-40E8-BADE-D513702B0786}"/>
              </a:ext>
            </a:extLst>
          </p:cNvPr>
          <p:cNvSpPr/>
          <p:nvPr/>
        </p:nvSpPr>
        <p:spPr>
          <a:xfrm>
            <a:off x="1207696" y="3719762"/>
            <a:ext cx="47244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É dela que se nutrem os impulsos</a:t>
            </a:r>
          </a:p>
          <a:p>
            <a:pPr algn="ctr"/>
            <a:r>
              <a:rPr lang="pt-PT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Que nos movem a mente e a vontade</a:t>
            </a:r>
          </a:p>
        </p:txBody>
      </p:sp>
    </p:spTree>
    <p:extLst>
      <p:ext uri="{BB962C8B-B14F-4D97-AF65-F5344CB8AC3E}">
        <p14:creationId xmlns:p14="http://schemas.microsoft.com/office/powerpoint/2010/main" val="111839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C515DA85-B343-4995-A7EC-4AF98098AC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29244"/>
            <a:ext cx="4735544" cy="3048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81BAEF3-8E34-44B3-BDE8-9C9B3FDAA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5110" y="329244"/>
            <a:ext cx="4666889" cy="3048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E1A9410-7C10-4D7E-B7A9-8D8A87B1F5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10652" y="1562100"/>
            <a:ext cx="3429000" cy="3048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88068B41-B1C4-4C75-9093-9794D36D2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73652" y="1562100"/>
            <a:ext cx="3429000" cy="30480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808CA6B5-7600-4002-8DAB-CFFCE01784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26925" y="4944373"/>
            <a:ext cx="3522453" cy="3048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10E11FD4-7E70-458D-802A-859574B995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10652" y="4991100"/>
            <a:ext cx="3429000" cy="30480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64D68FF4-2201-4C01-A107-D0E39C19D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18848"/>
            <a:ext cx="4666891" cy="3048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8079EAB2-79F1-40DF-8D09-9ABEB5B8A5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268" y="6318847"/>
            <a:ext cx="4818731" cy="31486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79269588-BA9D-48B6-9467-85B383C379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891" y="314866"/>
            <a:ext cx="2858220" cy="3048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7F3796AF-0A33-41F5-9FA9-36BBE71BDA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888" y="6328912"/>
            <a:ext cx="2706380" cy="3048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897E574-1D33-48AE-A2F7-8EEBC8B8DE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9225" y="948910"/>
            <a:ext cx="9391650" cy="4994689"/>
          </a:xfrm>
          <a:prstGeom prst="rect">
            <a:avLst/>
          </a:prstGeom>
          <a:effectLst>
            <a:softEdge rad="1181100"/>
          </a:effectLst>
        </p:spPr>
      </p:pic>
      <p:sp>
        <p:nvSpPr>
          <p:cNvPr id="19" name="Retângulo 18">
            <a:extLst>
              <a:ext uri="{FF2B5EF4-FFF2-40B4-BE49-F238E27FC236}">
                <a16:creationId xmlns:a16="http://schemas.microsoft.com/office/drawing/2014/main" id="{A8BBD106-47F3-493C-BD23-E29AB1FFE8B4}"/>
              </a:ext>
            </a:extLst>
          </p:cNvPr>
          <p:cNvSpPr/>
          <p:nvPr/>
        </p:nvSpPr>
        <p:spPr>
          <a:xfrm>
            <a:off x="603848" y="4172988"/>
            <a:ext cx="528637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Mesmo se a mão não sabe como há de</a:t>
            </a:r>
          </a:p>
          <a:p>
            <a:pPr algn="ctr"/>
            <a:r>
              <a:rPr lang="pt-PT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Dar suprimento ou encontrar recursos</a:t>
            </a:r>
          </a:p>
        </p:txBody>
      </p:sp>
    </p:spTree>
    <p:extLst>
      <p:ext uri="{BB962C8B-B14F-4D97-AF65-F5344CB8AC3E}">
        <p14:creationId xmlns:p14="http://schemas.microsoft.com/office/powerpoint/2010/main" val="3925321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C515DA85-B343-4995-A7EC-4AF98098AC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29244"/>
            <a:ext cx="4735544" cy="3048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81BAEF3-8E34-44B3-BDE8-9C9B3FDAA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5110" y="329244"/>
            <a:ext cx="4666889" cy="3048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E1A9410-7C10-4D7E-B7A9-8D8A87B1F5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10652" y="1562100"/>
            <a:ext cx="3429000" cy="3048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88068B41-B1C4-4C75-9093-9794D36D2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73652" y="1562100"/>
            <a:ext cx="3429000" cy="30480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808CA6B5-7600-4002-8DAB-CFFCE01784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26925" y="4944373"/>
            <a:ext cx="3522453" cy="3048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10E11FD4-7E70-458D-802A-859574B995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10652" y="4991100"/>
            <a:ext cx="3429000" cy="30480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64D68FF4-2201-4C01-A107-D0E39C19D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18848"/>
            <a:ext cx="4666891" cy="3048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8079EAB2-79F1-40DF-8D09-9ABEB5B8A5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268" y="6318847"/>
            <a:ext cx="4818731" cy="31486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79269588-BA9D-48B6-9467-85B383C379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891" y="314866"/>
            <a:ext cx="2858220" cy="3048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7F3796AF-0A33-41F5-9FA9-36BBE71BDA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888" y="6328912"/>
            <a:ext cx="2706380" cy="3048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7DECDCA2-66B7-4348-AED0-A8BB061271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9224" y="866775"/>
            <a:ext cx="9382125" cy="50673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5552E59-0A7D-44DD-8BA4-5AFAE67649E9}"/>
              </a:ext>
            </a:extLst>
          </p:cNvPr>
          <p:cNvSpPr/>
          <p:nvPr/>
        </p:nvSpPr>
        <p:spPr>
          <a:xfrm>
            <a:off x="784821" y="3523892"/>
            <a:ext cx="455295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Da criação, um dos seus bens maiores</a:t>
            </a:r>
          </a:p>
          <a:p>
            <a:pPr algn="ctr"/>
            <a:r>
              <a:rPr lang="pt-PT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Das maravilhas que da vida impendem</a:t>
            </a:r>
          </a:p>
        </p:txBody>
      </p:sp>
    </p:spTree>
    <p:extLst>
      <p:ext uri="{BB962C8B-B14F-4D97-AF65-F5344CB8AC3E}">
        <p14:creationId xmlns:p14="http://schemas.microsoft.com/office/powerpoint/2010/main" val="91352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C515DA85-B343-4995-A7EC-4AF98098AC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29244"/>
            <a:ext cx="4735544" cy="3048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81BAEF3-8E34-44B3-BDE8-9C9B3FDAA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5110" y="329244"/>
            <a:ext cx="4666889" cy="3048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E1A9410-7C10-4D7E-B7A9-8D8A87B1F5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10652" y="1562100"/>
            <a:ext cx="3429000" cy="3048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88068B41-B1C4-4C75-9093-9794D36D2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73652" y="1562100"/>
            <a:ext cx="3429000" cy="30480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808CA6B5-7600-4002-8DAB-CFFCE01784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26925" y="4944373"/>
            <a:ext cx="3522453" cy="3048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10E11FD4-7E70-458D-802A-859574B995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10652" y="4991100"/>
            <a:ext cx="3429000" cy="30480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64D68FF4-2201-4C01-A107-D0E39C19D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18848"/>
            <a:ext cx="4666891" cy="3048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8079EAB2-79F1-40DF-8D09-9ABEB5B8A5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268" y="6318847"/>
            <a:ext cx="4818731" cy="31486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79269588-BA9D-48B6-9467-85B383C379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891" y="314866"/>
            <a:ext cx="2858220" cy="3048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7F3796AF-0A33-41F5-9FA9-36BBE71BDA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888" y="6328912"/>
            <a:ext cx="2706380" cy="3048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41EE8417-D06F-4EC6-A3C2-B047C4E4BF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8275" y="948910"/>
            <a:ext cx="9363075" cy="4994690"/>
          </a:xfrm>
          <a:prstGeom prst="rect">
            <a:avLst/>
          </a:prstGeom>
          <a:effectLst>
            <a:softEdge rad="11176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7C409D5-AC4F-4156-B34C-0D148FC5C4AF}"/>
              </a:ext>
            </a:extLst>
          </p:cNvPr>
          <p:cNvSpPr/>
          <p:nvPr/>
        </p:nvSpPr>
        <p:spPr>
          <a:xfrm>
            <a:off x="603848" y="4020588"/>
            <a:ext cx="51449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 imaginação é uma das que tendem</a:t>
            </a:r>
          </a:p>
          <a:p>
            <a:pPr algn="ctr"/>
            <a:r>
              <a:rPr lang="pt-PT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 fazer-nos de Deus adoradores</a:t>
            </a:r>
          </a:p>
        </p:txBody>
      </p:sp>
    </p:spTree>
    <p:extLst>
      <p:ext uri="{BB962C8B-B14F-4D97-AF65-F5344CB8AC3E}">
        <p14:creationId xmlns:p14="http://schemas.microsoft.com/office/powerpoint/2010/main" val="3925963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C515DA85-B343-4995-A7EC-4AF98098AC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29244"/>
            <a:ext cx="4735544" cy="3048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81BAEF3-8E34-44B3-BDE8-9C9B3FDAA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5110" y="329244"/>
            <a:ext cx="4666889" cy="3048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E1A9410-7C10-4D7E-B7A9-8D8A87B1F5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10652" y="1562100"/>
            <a:ext cx="3429000" cy="3048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88068B41-B1C4-4C75-9093-9794D36D2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73652" y="1562100"/>
            <a:ext cx="3429000" cy="30480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808CA6B5-7600-4002-8DAB-CFFCE01784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26925" y="4944373"/>
            <a:ext cx="3522453" cy="3048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10E11FD4-7E70-458D-802A-859574B995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10652" y="4991100"/>
            <a:ext cx="3429000" cy="30480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64D68FF4-2201-4C01-A107-D0E39C19D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18848"/>
            <a:ext cx="4666891" cy="3048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8079EAB2-79F1-40DF-8D09-9ABEB5B8A5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268" y="6318847"/>
            <a:ext cx="4818731" cy="31486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79269588-BA9D-48B6-9467-85B383C379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891" y="314866"/>
            <a:ext cx="2858220" cy="3048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7F3796AF-0A33-41F5-9FA9-36BBE71BDA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888" y="6328912"/>
            <a:ext cx="2706380" cy="3048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0FEAE9FB-F03E-4021-9173-C13442FD72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7800" y="948911"/>
            <a:ext cx="9353549" cy="5004214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CFD02CE-EE1D-4CC9-908A-59B6D364D5A6}"/>
              </a:ext>
            </a:extLst>
          </p:cNvPr>
          <p:cNvSpPr/>
          <p:nvPr/>
        </p:nvSpPr>
        <p:spPr>
          <a:xfrm>
            <a:off x="756248" y="3915632"/>
            <a:ext cx="4953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 nós poetas, escritores, amantes</a:t>
            </a:r>
          </a:p>
          <a:p>
            <a:pPr algn="ctr"/>
            <a:r>
              <a:rPr lang="pt-PT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Desta </a:t>
            </a:r>
            <a:r>
              <a:rPr lang="pt-PT" sz="3600" b="1" dirty="0" err="1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extesia</a:t>
            </a:r>
            <a:r>
              <a:rPr lang="pt-PT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que nos vem da escrita</a:t>
            </a:r>
          </a:p>
        </p:txBody>
      </p:sp>
    </p:spTree>
    <p:extLst>
      <p:ext uri="{BB962C8B-B14F-4D97-AF65-F5344CB8AC3E}">
        <p14:creationId xmlns:p14="http://schemas.microsoft.com/office/powerpoint/2010/main" val="218637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C515DA85-B343-4995-A7EC-4AF98098AC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29244"/>
            <a:ext cx="4735544" cy="3048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81BAEF3-8E34-44B3-BDE8-9C9B3FDAA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5110" y="329244"/>
            <a:ext cx="4666889" cy="3048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E1A9410-7C10-4D7E-B7A9-8D8A87B1F5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10652" y="1562100"/>
            <a:ext cx="3429000" cy="3048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88068B41-B1C4-4C75-9093-9794D36D2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73652" y="1562100"/>
            <a:ext cx="3429000" cy="30480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808CA6B5-7600-4002-8DAB-CFFCE01784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26925" y="4944373"/>
            <a:ext cx="3522453" cy="3048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10E11FD4-7E70-458D-802A-859574B995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10652" y="4991100"/>
            <a:ext cx="3429000" cy="30480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64D68FF4-2201-4C01-A107-D0E39C19D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18848"/>
            <a:ext cx="4666891" cy="3048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8079EAB2-79F1-40DF-8D09-9ABEB5B8A5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268" y="6318847"/>
            <a:ext cx="4818731" cy="31486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79269588-BA9D-48B6-9467-85B383C379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891" y="314866"/>
            <a:ext cx="2858220" cy="3048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7F3796AF-0A33-41F5-9FA9-36BBE71BDA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888" y="6328912"/>
            <a:ext cx="2706380" cy="3048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3ADB1D13-A72D-40C8-9429-B729F2E638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7801" y="948910"/>
            <a:ext cx="9344024" cy="501374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00AE634-5157-4CBA-8D95-66AAD08FB1A9}"/>
              </a:ext>
            </a:extLst>
          </p:cNvPr>
          <p:cNvSpPr/>
          <p:nvPr/>
        </p:nvSpPr>
        <p:spPr>
          <a:xfrm>
            <a:off x="504825" y="4020588"/>
            <a:ext cx="559117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Temos de agradecer-Lhe toda a dita</a:t>
            </a:r>
          </a:p>
          <a:p>
            <a:pPr algn="ctr"/>
            <a:r>
              <a:rPr lang="pt-PT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Que os nossos dias torna inebriantes</a:t>
            </a:r>
          </a:p>
        </p:txBody>
      </p:sp>
    </p:spTree>
    <p:extLst>
      <p:ext uri="{BB962C8B-B14F-4D97-AF65-F5344CB8AC3E}">
        <p14:creationId xmlns:p14="http://schemas.microsoft.com/office/powerpoint/2010/main" val="1113559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C515DA85-B343-4995-A7EC-4AF98098AC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29244"/>
            <a:ext cx="4735544" cy="3048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81BAEF3-8E34-44B3-BDE8-9C9B3FDAA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5110" y="329244"/>
            <a:ext cx="4666889" cy="3048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E1A9410-7C10-4D7E-B7A9-8D8A87B1F5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10652" y="1562100"/>
            <a:ext cx="3429000" cy="3048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88068B41-B1C4-4C75-9093-9794D36D2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73652" y="1562100"/>
            <a:ext cx="3429000" cy="30480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808CA6B5-7600-4002-8DAB-CFFCE01784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26925" y="4944373"/>
            <a:ext cx="3522453" cy="3048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10E11FD4-7E70-458D-802A-859574B995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10652" y="4991100"/>
            <a:ext cx="3429000" cy="30480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64D68FF4-2201-4C01-A107-D0E39C19D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18848"/>
            <a:ext cx="4666891" cy="3048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8079EAB2-79F1-40DF-8D09-9ABEB5B8A5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268" y="6318847"/>
            <a:ext cx="4818731" cy="31486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79269588-BA9D-48B6-9467-85B383C379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891" y="314866"/>
            <a:ext cx="2858220" cy="3048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7F3796AF-0A33-41F5-9FA9-36BBE71BDA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888" y="6328912"/>
            <a:ext cx="2706380" cy="304800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9DBC87D9-11B5-4B66-95BD-5D86B155674D}"/>
              </a:ext>
            </a:extLst>
          </p:cNvPr>
          <p:cNvSpPr txBox="1"/>
          <p:nvPr/>
        </p:nvSpPr>
        <p:spPr>
          <a:xfrm>
            <a:off x="2955703" y="619666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Texto: Eugénio de Sá</a:t>
            </a:r>
          </a:p>
          <a:p>
            <a:pPr algn="ctr"/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Música:Ennio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Morricone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- Chi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Mai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20" name="Imagem 19">
            <a:extLst>
              <a:ext uri="{FF2B5EF4-FFF2-40B4-BE49-F238E27FC236}">
                <a16:creationId xmlns:a16="http://schemas.microsoft.com/office/drawing/2014/main" id="{83F179A8-2BF1-4684-9FA8-FAFB1AEE0D7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542" y="858830"/>
            <a:ext cx="1682151" cy="2082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17C7188-F3C1-46C6-A6E8-18CAE4E3255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391907" y="764748"/>
            <a:ext cx="1946154" cy="22709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502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0">
        <p14:prism isContent="1" isInverted="1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theme/theme1.xml><?xml version="1.0" encoding="utf-8"?>
<a:theme xmlns:a="http://schemas.openxmlformats.org/drawingml/2006/main" name="Pacote">
  <a:themeElements>
    <a:clrScheme name="Pacote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cote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cot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Pacote</Template>
  <TotalTime>142</TotalTime>
  <Words>164</Words>
  <Application>Microsoft Office PowerPoint</Application>
  <PresentationFormat>Ecrã Panorâmico</PresentationFormat>
  <Paragraphs>29</Paragraphs>
  <Slides>11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11</vt:i4>
      </vt:variant>
    </vt:vector>
  </HeadingPairs>
  <TitlesOfParts>
    <vt:vector size="16" baseType="lpstr">
      <vt:lpstr>Andalus</vt:lpstr>
      <vt:lpstr>AR ESSENCE</vt:lpstr>
      <vt:lpstr>Arial</vt:lpstr>
      <vt:lpstr>Gill Sans MT</vt:lpstr>
      <vt:lpstr>Pacote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9</cp:revision>
  <dcterms:created xsi:type="dcterms:W3CDTF">2019-01-29T17:51:15Z</dcterms:created>
  <dcterms:modified xsi:type="dcterms:W3CDTF">2019-01-29T23:11:56Z</dcterms:modified>
</cp:coreProperties>
</file>