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78" r:id="rId3"/>
    <p:sldId id="262" r:id="rId4"/>
    <p:sldId id="283" r:id="rId5"/>
    <p:sldId id="264" r:id="rId6"/>
    <p:sldId id="267" r:id="rId7"/>
    <p:sldId id="268" r:id="rId8"/>
    <p:sldId id="270" r:id="rId9"/>
    <p:sldId id="269" r:id="rId10"/>
    <p:sldId id="272" r:id="rId11"/>
    <p:sldId id="271" r:id="rId12"/>
    <p:sldId id="273" r:id="rId13"/>
    <p:sldId id="275" r:id="rId14"/>
    <p:sldId id="274" r:id="rId15"/>
    <p:sldId id="276" r:id="rId16"/>
    <p:sldId id="277" r:id="rId17"/>
    <p:sldId id="279" r:id="rId18"/>
    <p:sldId id="281" r:id="rId19"/>
    <p:sldId id="26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qlwlcfc/cUrYtIIY2Mn5Q==" hashData="A3g9iFEGmSMWF8ZC6ymgpMzssBvGxjF++EeyNOAfmgRCVxFb6abE9BrIv6yzAc6nzhRffQlIZmLhuOsRsBRz+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9818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6196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797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31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47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611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61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316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838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258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7004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D0489-A350-424B-A9BB-F3B72376BB53}" type="datetimeFigureOut">
              <a:rPr lang="pt-PT" smtClean="0"/>
              <a:t>15-06-2019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F6875-80BC-4B04-9791-1BCCC514923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68750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743B6D7-FEE8-4F0E-B544-89B739D4C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999" y="809626"/>
            <a:ext cx="9153525" cy="5210174"/>
          </a:xfrm>
          <a:prstGeom prst="diamond">
            <a:avLst/>
          </a:prstGeom>
          <a:effectLst>
            <a:softEdge rad="635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2BA2919-B6A2-444B-8158-E828964BBE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5D848F1-F386-4E72-A299-A285EBB849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0E316DF-0367-4040-9863-D4DDB82EB7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27D0A6C-E632-4F43-8AC6-9C3E7DCE4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7F3E51BD-9F08-4E67-8B48-66FA5D93BA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06806094-3FB4-4D20-ABF1-4B88DD04A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7771D80A-C684-4DAF-97E8-8FF591D9F6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82A7A071-89AF-48EE-9C7E-4E8098C779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1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flythrough hasBounce="1"/>
        <p:sndAc>
          <p:stSnd loop="1">
            <p:snd r:embed="rId2" name="Dana Winner-The Winner takes it all.wav"/>
          </p:stSnd>
        </p:sndAc>
      </p:transition>
    </mc:Choice>
    <mc:Fallback>
      <p:transition spd="slow" advTm="5000">
        <p:fade/>
        <p:sndAc>
          <p:stSnd loop="1">
            <p:snd r:embed="rId2" name="Dana Winner-The Winner takes it a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A0B3814C-9312-4910-9656-7CF24732D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9053" y="838838"/>
            <a:ext cx="9053893" cy="5114287"/>
          </a:xfrm>
          <a:prstGeom prst="diamond">
            <a:avLst/>
          </a:prstGeom>
          <a:effectLst>
            <a:softEdge rad="635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D6B4FA6-C180-466A-A1B3-494849EBF4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8A18D05-CB26-4A1B-A771-EDA3142C3B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4552B8C-209A-4753-AA41-CBCC7C879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0E0303B-40B5-43EB-AC6A-4E6612CC8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2046D4F-D8A3-43F8-9B8A-7AA2A43C1D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079E826-3F73-47C7-B8E1-03ACF4C9B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00F8BCD-824B-4E89-9507-9E9DB7B11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C3EB53C-E623-4329-A02F-E11580BEE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  <p:sp>
        <p:nvSpPr>
          <p:cNvPr id="20" name="Retângulo 19">
            <a:extLst>
              <a:ext uri="{FF2B5EF4-FFF2-40B4-BE49-F238E27FC236}">
                <a16:creationId xmlns:a16="http://schemas.microsoft.com/office/drawing/2014/main" id="{24DC21B5-DD1E-4F4D-A8FD-BBB69B7485BB}"/>
              </a:ext>
            </a:extLst>
          </p:cNvPr>
          <p:cNvSpPr/>
          <p:nvPr/>
        </p:nvSpPr>
        <p:spPr>
          <a:xfrm>
            <a:off x="1967718" y="2955679"/>
            <a:ext cx="44935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você toca o outro?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0860D3C0-B1FE-4CC3-851C-09587B57FED9}"/>
              </a:ext>
            </a:extLst>
          </p:cNvPr>
          <p:cNvSpPr/>
          <p:nvPr/>
        </p:nvSpPr>
        <p:spPr>
          <a:xfrm>
            <a:off x="4492934" y="4571037"/>
            <a:ext cx="31742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By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Clarissa Corrêa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E635C5F1-7FC0-4006-AA44-24CA76CD40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5735">
            <a:off x="5128248" y="2761463"/>
            <a:ext cx="3810000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51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151D9CF-9DA7-49ED-B95D-CFFA20308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2" y="828675"/>
            <a:ext cx="9096375" cy="519112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4DFC704-D916-4044-B4AE-ECEDFC541A8A}"/>
              </a:ext>
            </a:extLst>
          </p:cNvPr>
          <p:cNvSpPr/>
          <p:nvPr/>
        </p:nvSpPr>
        <p:spPr>
          <a:xfrm>
            <a:off x="3745512" y="1880556"/>
            <a:ext cx="46970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 correria do dia a dia a gente não para pra pensar em sentimento, em conexão, no que deixamos ou levamos. Relacionamentos de todas as esferas são como ondas: 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498003F6-D859-47D8-9A55-12AFF46C6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A842EAA-9D6D-45E7-B690-D84B4A48BE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42E3AB3-41BB-4C5D-B209-C1A0CC688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36A1AA9-8293-4B36-BBFB-9DE58F680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994D133-38E8-477B-836E-99E6812FB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BED77CE-26D7-456A-93DF-AB6575EE3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CEF6047-CBA9-4F50-B8C1-E85608177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930DA7C-2368-4D0A-A413-99A63A160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2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0B78203-9327-49E4-B26B-E4D6828CA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5918F83-BBAB-4166-8C19-1B2EB2E5B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245215-74E1-4AE1-A65E-3F2CD832A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7B25A9-A310-499E-8D0F-52D1E1CEC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6CC390F-740B-4E20-93B6-EF5D61837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BDC69DB-35E8-4DE4-B80E-453E0FD81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9E929D9-AB45-423C-B2B8-64900997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1D46D58-33EC-4702-BCE8-151DE5E67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020B761-25ED-4660-A367-8094B25C3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063" y="950976"/>
            <a:ext cx="8869681" cy="4965192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CB05706C-DBD4-4524-9F2D-942F9F5A4C97}"/>
              </a:ext>
            </a:extLst>
          </p:cNvPr>
          <p:cNvSpPr/>
          <p:nvPr/>
        </p:nvSpPr>
        <p:spPr>
          <a:xfrm>
            <a:off x="3364992" y="1835350"/>
            <a:ext cx="5517669" cy="302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levam e trazem coisas.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Muitas vezes vem à tona fantasmas e dores escondidas. Gatilhos são acionados, verdades são contestadas, nosso equilíbrio é colocado à prova. </a:t>
            </a:r>
          </a:p>
        </p:txBody>
      </p:sp>
    </p:spTree>
    <p:extLst>
      <p:ext uri="{BB962C8B-B14F-4D97-AF65-F5344CB8AC3E}">
        <p14:creationId xmlns:p14="http://schemas.microsoft.com/office/powerpoint/2010/main" val="28071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C641F1-05B6-4987-A701-714F6A1FE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19150"/>
            <a:ext cx="9144000" cy="5162550"/>
          </a:xfrm>
          <a:prstGeom prst="diamond">
            <a:avLst/>
          </a:prstGeom>
          <a:effectLst>
            <a:softEdge rad="635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198F63E-41D9-461C-A776-F05D6B03A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9E1C562-61B7-4D84-994E-BAD18E56C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DC2769A-4D6E-4C40-88F3-EB874B4E7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5A7B402-D24C-4E59-B6A1-5B1275765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10D7CC9-DCB5-46F9-9179-B6E174268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6527FEB8-DEFA-402A-97C6-41DF9D106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F44ECAFA-619B-4735-AC92-8349FEFF19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6FA45E52-9052-422D-BE74-930D4DB8C8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C965B3F1-DF1F-48DB-A36D-6FCA7EE9CF84}"/>
              </a:ext>
            </a:extLst>
          </p:cNvPr>
          <p:cNvSpPr/>
          <p:nvPr/>
        </p:nvSpPr>
        <p:spPr>
          <a:xfrm>
            <a:off x="3304183" y="3366937"/>
            <a:ext cx="54836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Resistimos?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Persistimos?</a:t>
            </a:r>
          </a:p>
        </p:txBody>
      </p:sp>
    </p:spTree>
    <p:extLst>
      <p:ext uri="{BB962C8B-B14F-4D97-AF65-F5344CB8AC3E}">
        <p14:creationId xmlns:p14="http://schemas.microsoft.com/office/powerpoint/2010/main" val="144046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m 31">
            <a:extLst>
              <a:ext uri="{FF2B5EF4-FFF2-40B4-BE49-F238E27FC236}">
                <a16:creationId xmlns:a16="http://schemas.microsoft.com/office/drawing/2014/main" id="{6985274F-EC87-46AB-86FE-72C8005D3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007" y="828675"/>
            <a:ext cx="9015793" cy="5143500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44D5AB7-A970-480F-8BBE-CF87E7830461}"/>
              </a:ext>
            </a:extLst>
          </p:cNvPr>
          <p:cNvSpPr/>
          <p:nvPr/>
        </p:nvSpPr>
        <p:spPr>
          <a:xfrm>
            <a:off x="4143444" y="1623215"/>
            <a:ext cx="38248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gente que não sabe tudo que nos ensinou. Tem gente que nem sonha como foi importante, assim como tem gente que não tem noção do quanto nos feriu.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5AA2BB9-71C1-4A3D-BFC3-5A84A74A3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0E7F6E3-3700-4346-8B9D-2AB5FBC01F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8DCE977-8AC7-49D8-92AF-E24A24C92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70EC33F-7151-4B50-84EC-861F186C8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A31BFCA-624C-4A9F-8F5B-3CAB5BBA3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080599CA-7381-4D50-AEFF-BC0610C43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68122D76-A1E9-4BEB-883A-5A7F82EAF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FDA79BD1-CF99-479F-BCB1-0920B9A7D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3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ACF7CA92-5EF7-4248-B48A-0E0B29ABA7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007" y="828676"/>
            <a:ext cx="9127760" cy="5162549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9C484D2-F3D4-4C31-830C-1156888B7ED7}"/>
              </a:ext>
            </a:extLst>
          </p:cNvPr>
          <p:cNvSpPr/>
          <p:nvPr/>
        </p:nvSpPr>
        <p:spPr>
          <a:xfrm>
            <a:off x="3802328" y="2444030"/>
            <a:ext cx="47092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Você não acha isso louco? Você não acha isso incrível? Você não acha isso desumano? </a:t>
            </a: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97E03FAF-7E3E-4C4A-8490-0EE3A698D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FF022B4D-AFF0-4DA1-AE7A-D4C8A16D82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DA7C8B41-4F10-4D10-BF57-E38A16C77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738830FA-151E-4A97-A963-A577EEA066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CD8A0A86-4242-40A8-87FA-A578E435D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5033B37-7208-4EFC-BFEF-FC6AF2FEC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3959BD1C-A970-4BFB-9118-205E38EF2D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A2A8AABB-BC80-4385-9E90-24C92DAEB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45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90251BD6-0093-48F9-A0AC-6FC4C9225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546" y="847725"/>
            <a:ext cx="9053893" cy="5105400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F6007A87-18ED-4D06-B897-0081FBCD4B54}"/>
              </a:ext>
            </a:extLst>
          </p:cNvPr>
          <p:cNvSpPr/>
          <p:nvPr/>
        </p:nvSpPr>
        <p:spPr>
          <a:xfrm>
            <a:off x="4077283" y="1802583"/>
            <a:ext cx="39105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assim alguém passa pela minha vida, convive comigo, divide minhas angústias, minha história, aceita meus defeitos,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C13FC78-111A-498A-9367-1DC17FBB9B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E5E0BD8-6E69-415D-8E28-DBF97D6ED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A6C88E6-8EFB-4784-A660-07A2F5903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A7305CA-09F7-4088-B93B-DE63A8660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B597F033-9253-4139-BD80-0C5CD7B3A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6BD4E64-2599-407F-B904-03AADEFDE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37871ECB-A35D-4A12-9AE2-DAEADF368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0E5B4160-3238-4FC8-8E4F-97C516C12D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A0E29801-051A-4D1D-A02E-6CA4600FAB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766"/>
          <a:stretch/>
        </p:blipFill>
        <p:spPr>
          <a:xfrm>
            <a:off x="1613692" y="820735"/>
            <a:ext cx="9016207" cy="515302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ABCE3DBE-08C4-46BE-AAFB-F42DF6F229F0}"/>
              </a:ext>
            </a:extLst>
          </p:cNvPr>
          <p:cNvSpPr/>
          <p:nvPr/>
        </p:nvSpPr>
        <p:spPr>
          <a:xfrm>
            <a:off x="4023570" y="2209447"/>
            <a:ext cx="42306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faz com que eu consiga me encaixar melhor neste mundo e de repente vira somente um nome, uma história pra contar?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841A892-0B94-4B29-BC82-E78D65B61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76BD2FF-F295-4852-BA99-28483A33C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87EC1C5-1A45-4AB5-8A66-A57785328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D94C54B-1F57-4D83-B2C7-89E151C81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AE99688-8F83-406B-92F9-41061E565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0553043-5847-4085-9096-2A765D24C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C7FA0D02-305A-4BF4-B639-9CB67C9F3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0E23834E-0B6E-48DD-BFAD-544196B59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88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ED265C6-5CAD-4AEC-B5CC-CACAFC30E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580" y="847725"/>
            <a:ext cx="9036319" cy="515302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58974D41-D08C-4FE2-99ED-32479170E41D}"/>
              </a:ext>
            </a:extLst>
          </p:cNvPr>
          <p:cNvSpPr/>
          <p:nvPr/>
        </p:nvSpPr>
        <p:spPr>
          <a:xfrm>
            <a:off x="4126769" y="1845095"/>
            <a:ext cx="3965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assim alguém entra na sua casa, na sua família, na sua vida e anos depois você nem lembra como pronuncia o sobrenome?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71B6515-EB39-4393-A947-EE2A7EAB30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4E17343-255F-462D-B58A-166161608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0D487A3-AA63-44ED-978F-F06526C47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A40544E-4FA6-4709-8477-34A1720480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C1674BE-67CB-4BE6-9AD5-E06BF3E45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A3BCE8C-7EB8-4FB7-809B-120C570B15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308537B-EF9D-41EE-808B-A5DBA4EF2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7F06163-7181-47E8-AEF1-45DE3ED9E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4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4E859EDD-C880-4CC1-AC99-9BD1EA9AA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396" y="840815"/>
            <a:ext cx="8941780" cy="5131360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FF8273CE-48C4-48D7-941D-502BE964A454}"/>
              </a:ext>
            </a:extLst>
          </p:cNvPr>
          <p:cNvSpPr/>
          <p:nvPr/>
        </p:nvSpPr>
        <p:spPr>
          <a:xfrm>
            <a:off x="3855610" y="2397948"/>
            <a:ext cx="47975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assim alguém ri o seu riso, chora o seu choro e tempos depois se transforma em mero conhecido?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9172A87F-E7FF-4DC8-8EA3-E7E9F6C5D7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120F3B6-ACF6-46F3-BD9B-6A73E002F3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B386D7B-DB28-4215-93D2-5E3599E85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60E05FA-F598-41CE-A81F-71E17B341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7CB1620-5747-4342-ABEA-F6252A2EF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5F61056F-577B-452D-80B0-3A0CD439E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1553DC9-BDC1-4ACF-9D1B-86781AE30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204A4F5-280D-469A-829F-E566C5A32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0F54ADE-D084-4B73-AC98-A1EED2B11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006" y="838200"/>
            <a:ext cx="9053893" cy="511492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1FE1A8A6-A815-4732-BF24-A0BD3F56C235}"/>
              </a:ext>
            </a:extLst>
          </p:cNvPr>
          <p:cNvSpPr/>
          <p:nvPr/>
        </p:nvSpPr>
        <p:spPr>
          <a:xfrm>
            <a:off x="3914361" y="1914218"/>
            <a:ext cx="439026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Como assim alguém faz planos com você, anda em direção ao futuro ao seu lado e na esquina seguinte resolve mudar o rumo, o caminho, o destino?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5F52668-54E0-45C9-B7A7-3745CE427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586965D-7A90-4F5D-8DD9-AEF0EADDD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6710DD43-570A-429D-9A63-79B227107C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019D1A2-EE94-4194-84FD-2F9F630BC2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310D70F-DA17-40CE-A75F-EA128DE23E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A962EE62-871E-45D7-BC59-559167E4DC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FCB33EE-DD33-4840-8C91-ACBB22A06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514966B-DD49-47AC-BFE2-C57555628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8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4853550-E10C-4D31-91F7-4BDEE25F6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819150"/>
            <a:ext cx="9103566" cy="517207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1E606E14-0618-493C-A2C5-4C518836FBA4}"/>
              </a:ext>
            </a:extLst>
          </p:cNvPr>
          <p:cNvSpPr/>
          <p:nvPr/>
        </p:nvSpPr>
        <p:spPr>
          <a:xfrm>
            <a:off x="3995523" y="1789938"/>
            <a:ext cx="4312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Os desencontros fazem parte dessa correria chamada vida, eu bem sei. Tem quem chega, quem parte, quem fica. Mas como você toca o outro?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65A104A-6D11-4A11-BDFC-03B0A9203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40D844D-F8F6-42CE-9D47-3D789118D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F8AC1FD-96D1-49A7-A28C-5118D1289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8B4EAEB-3019-4A6F-B0DA-54F4785FC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B835F00-6BB1-4A8C-8CDA-7072825CB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909634F-375B-442B-89A1-601AD95B07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E24009A-218C-4EAA-B575-96B7B2317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E8DA082-F80C-4521-B0AC-B5C10288C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5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9836CCC-4B85-4624-BBA7-5EA75A8912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304" y="838200"/>
            <a:ext cx="9186112" cy="5127210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00C4D484-5655-47E0-A26C-11D8FA87C918}"/>
              </a:ext>
            </a:extLst>
          </p:cNvPr>
          <p:cNvSpPr/>
          <p:nvPr/>
        </p:nvSpPr>
        <p:spPr>
          <a:xfrm>
            <a:off x="4278394" y="1680644"/>
            <a:ext cx="38004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você deixa de marca? O que você deixa de lembrança? Já parou pra pensar em como você administra suas relações? Como o outro te tocou?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6C901B6-3DE1-4360-B451-EAF4D8FA9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28063E1-201F-4E51-A38B-E549404F4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76C73C7-3115-4F8D-AAEC-F022050EF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1C7377B-21A0-4409-AAC9-4A3D159FFA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CFDFF1D-E2C5-4251-B657-EC54A54EE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06FFB42-650A-49A5-98E1-643D6B12D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7FA588D-394E-42B4-8299-C3F0AB3A4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E22DC4C-554D-46AE-A137-70548675A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23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200C072-899B-4338-9B58-32F419557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725" y="835807"/>
            <a:ext cx="8963553" cy="5117318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F87FF92A-C91B-48A9-ACDC-AB27EB3E6EDA}"/>
              </a:ext>
            </a:extLst>
          </p:cNvPr>
          <p:cNvSpPr/>
          <p:nvPr/>
        </p:nvSpPr>
        <p:spPr>
          <a:xfrm>
            <a:off x="4197788" y="1802583"/>
            <a:ext cx="39105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ele deixou tatuado em você? O que ainda te gera insatisfação? O que te gera tranquilidade? O que te causa mal estar?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51B139C-87A7-49EA-82BF-88BA1ECBA4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8D29553-21D9-47D3-BA74-F33601572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1237718-61C2-47F0-AB6C-670E88217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357D8C7-8B44-4542-BA86-1C338FA04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2EA47AB-22DF-400E-A2A3-4AADA3052D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5A2E1ED-9E98-4B79-909B-E93A18529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37913ED-2FA4-4FB1-A91A-91C48B701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43EDC6D-4827-49B3-96DB-A8507755F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95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E6DC222-4EC6-401F-B8D7-1EDEDCE02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006" y="857250"/>
            <a:ext cx="9034843" cy="5114924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2CE6CE71-3594-47CC-B67D-A77617A89871}"/>
              </a:ext>
            </a:extLst>
          </p:cNvPr>
          <p:cNvSpPr/>
          <p:nvPr/>
        </p:nvSpPr>
        <p:spPr>
          <a:xfrm>
            <a:off x="4138352" y="1743684"/>
            <a:ext cx="40294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Essas perguntas são fundamentais nas relações humanas. Como tratamos os outros, como nos comportamos, como valorizamos quem entra na nossa vida.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911F060-A51C-4C0A-807E-3692B28C5E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B08D69C-3B3B-4AA9-B082-513BCBBC4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CAC462D-CDCD-4616-8A01-F72068E89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7036A9CD-3B84-4494-976F-0A2850BAAB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3C4300B-042E-467D-B211-B20C44C9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630EB76-3FD6-48A1-93D6-3E78D2DA8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781A0DA-BAEC-4FA7-AC5F-784BEDB9E5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59FF2DC-DBB8-408D-88C9-32FFB2D97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8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hasBounce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4B7CD11-CC7C-474B-A406-10F96DDEE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007" y="838200"/>
            <a:ext cx="9044368" cy="511492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7F96D1F4-8102-4BF8-9BB7-4179D606321F}"/>
              </a:ext>
            </a:extLst>
          </p:cNvPr>
          <p:cNvSpPr/>
          <p:nvPr/>
        </p:nvSpPr>
        <p:spPr>
          <a:xfrm>
            <a:off x="3475692" y="2319662"/>
            <a:ext cx="5245346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você tem alguma situação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mal resolvida, reflita.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Se você tem alguma pendência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emocional, resolva.  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298BFCE-436B-45F7-AECD-74F55CAED6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6EF7702-E011-4779-8B4C-D99373E5A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32BD9A8-E846-42C7-BFA0-969D669BE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B647988-B2B8-4576-981E-68C2627055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E4B47E6-1C7A-43D1-84AE-7EDEB5B0B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B5A2B46-E971-41F8-8060-B3A748BE1E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AC00775-20A1-4822-8424-82AE55F261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5EFD70C-5829-48E3-9B1E-E8D9C0C97D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8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59ACB7E2-F05C-481F-B09C-99440010A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187" y="923925"/>
            <a:ext cx="9127760" cy="4981575"/>
          </a:xfrm>
          <a:prstGeom prst="diamond">
            <a:avLst/>
          </a:prstGeom>
          <a:effectLst>
            <a:softEdge rad="63500"/>
          </a:effectLst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B5B7A84F-C8D3-477D-B2E9-0A8326E2E879}"/>
              </a:ext>
            </a:extLst>
          </p:cNvPr>
          <p:cNvSpPr/>
          <p:nvPr/>
        </p:nvSpPr>
        <p:spPr>
          <a:xfrm>
            <a:off x="3889164" y="2533216"/>
            <a:ext cx="455250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Nunca é tarde para dar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mão pra alguém,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pegar o mapa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e rever o caminho.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3FF554A7-F207-4854-9607-A765AF259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6CB63E9-DF0C-4086-8F1F-9A5E76403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5A3AF3C7-818F-4896-952E-E9808FAA8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ED49E4F3-85C9-4049-A217-3E0FC5655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7312570-4B4D-4F11-90B6-22B0A4554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10CD69C-FF1D-4FE8-AC77-B232A7728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BF5AD03-9C11-4D83-B881-8266D083A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2FBF91C-290A-4BD5-A181-BB344380D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flythrough hasBounce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m 22">
            <a:extLst>
              <a:ext uri="{FF2B5EF4-FFF2-40B4-BE49-F238E27FC236}">
                <a16:creationId xmlns:a16="http://schemas.microsoft.com/office/drawing/2014/main" id="{BBD784FD-156F-4453-8C6F-9CDB33E7B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788" y="866774"/>
            <a:ext cx="9304423" cy="5133975"/>
          </a:xfrm>
          <a:prstGeom prst="diamond">
            <a:avLst/>
          </a:prstGeom>
          <a:effectLst>
            <a:softEdge rad="635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A5009CF-47B6-4E8B-88E0-3BD5864E3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5834810" y="5075187"/>
            <a:ext cx="5360492" cy="9592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776C11C1-6BFF-4B2A-8943-29A751D09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994730" y="1715677"/>
            <a:ext cx="5360492" cy="9592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A1842F26-EB92-4827-8479-6ED6155AB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995716" y="5090839"/>
            <a:ext cx="5360492" cy="95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FEBD5EC-1A25-4A79-92C8-AB49E3A5F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5835794" y="1752200"/>
            <a:ext cx="5360492" cy="9592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33EADBF-DCDB-437B-AB7D-05995DC66B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-325600" y="1316734"/>
            <a:ext cx="5360492" cy="9592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106E268-6F64-4855-A4C6-52D3ED256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7136565" y="1314962"/>
            <a:ext cx="5360492" cy="9592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91FE661-2ADE-47D0-9FA7-10636C382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32">
            <a:off x="-324240" y="5456642"/>
            <a:ext cx="5326714" cy="9532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E72F1AB-ED20-45F7-9EBD-98C7BFEF3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328">
            <a:off x="7154631" y="5466701"/>
            <a:ext cx="5360492" cy="95924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4B4CAA79-CA08-4D91-9476-8ED343CCB615}"/>
              </a:ext>
            </a:extLst>
          </p:cNvPr>
          <p:cNvSpPr txBox="1"/>
          <p:nvPr/>
        </p:nvSpPr>
        <p:spPr>
          <a:xfrm>
            <a:off x="2585095" y="104472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Clarissa Corrêa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Dana Winner-The Winner takes it all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685879EF-3624-4811-9F1E-8FC2C8D5529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2468230" y="2265293"/>
            <a:ext cx="1420234" cy="194983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2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0">
        <p14:flythrough hasBounce="1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377</TotalTime>
  <Words>453</Words>
  <Application>Microsoft Office PowerPoint</Application>
  <PresentationFormat>Ecrã Panorâmico</PresentationFormat>
  <Paragraphs>37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 ESSENCE</vt:lpstr>
      <vt:lpstr>Calibri Light</vt:lpstr>
      <vt:lpstr>Rockwell</vt:lpstr>
      <vt:lpstr>Wingdings</vt:lpstr>
      <vt:lpstr>Atlas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22</cp:revision>
  <dcterms:created xsi:type="dcterms:W3CDTF">2019-06-14T17:28:03Z</dcterms:created>
  <dcterms:modified xsi:type="dcterms:W3CDTF">2019-06-14T23:54:06Z</dcterms:modified>
</cp:coreProperties>
</file>