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sldIdLst>
    <p:sldId id="267" r:id="rId2"/>
    <p:sldId id="256" r:id="rId3"/>
    <p:sldId id="260" r:id="rId4"/>
    <p:sldId id="262" r:id="rId5"/>
    <p:sldId id="258" r:id="rId6"/>
    <p:sldId id="261" r:id="rId7"/>
    <p:sldId id="266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+DAPf9EnPpS+VLODwxr4A==" hashData="TbyCOWvvdJMm3Y8Zzd5uMdJf9aSLRkosTS6/M1D9ie/m6DibYUFI1Ycpcgj89RDlC8anNpahX3dBqFTxtzqrZ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9709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306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7959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9/30/2019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75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88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26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9/30/2019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71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9/30/2019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896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F6FA2B21-3FCD-4721-B95C-427943F61125}" type="datetime1">
              <a:rPr lang="en-US" smtClean="0"/>
              <a:t>9/30/2019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01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48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35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9/30/2019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663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4000">
        <p14:window/>
      </p:transition>
    </mc:Choice>
    <mc:Fallback xmlns="">
      <p:transition spd="slow" advTm="14000">
        <p:fade/>
      </p:transition>
    </mc:Fallback>
  </mc:AlternateConten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1828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1000">
        <p14:window/>
        <p:sndAc>
          <p:stSnd loop="1">
            <p:snd r:embed="rId2" name="Ernesto Cortazar-Let Me Kiss You.wav"/>
          </p:stSnd>
        </p:sndAc>
      </p:transition>
    </mc:Choice>
    <mc:Fallback>
      <p:transition advTm="1000">
        <p:fade/>
        <p:sndAc>
          <p:stSnd loop="1">
            <p:snd r:embed="rId2" name="Ernesto Cortazar-Let Me Kiss You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5FEC73B-057D-4452-A7F8-8325062CBF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465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A823214-20F7-4BFA-92C0-500CE714F306}"/>
              </a:ext>
            </a:extLst>
          </p:cNvPr>
          <p:cNvSpPr/>
          <p:nvPr/>
        </p:nvSpPr>
        <p:spPr>
          <a:xfrm>
            <a:off x="1288211" y="2736502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Há garras nos meus sentidos</a:t>
            </a:r>
          </a:p>
          <a:p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gency FB" panose="020B0503020202020204" pitchFamily="34" charset="0"/>
            </a:endParaRPr>
          </a:p>
          <a:p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           Por Eugénio de Sá</a:t>
            </a:r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9C283A40-2F99-41B8-9BD2-285DFFDB22CD}"/>
              </a:ext>
            </a:extLst>
          </p:cNvPr>
          <p:cNvSpPr/>
          <p:nvPr/>
        </p:nvSpPr>
        <p:spPr>
          <a:xfrm>
            <a:off x="1754037" y="6117747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PT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( Inspirado no poema de Agustina Bessa-Luís: "Garras dos sentidos")</a:t>
            </a:r>
          </a:p>
        </p:txBody>
      </p:sp>
    </p:spTree>
    <p:extLst>
      <p:ext uri="{BB962C8B-B14F-4D97-AF65-F5344CB8AC3E}">
        <p14:creationId xmlns:p14="http://schemas.microsoft.com/office/powerpoint/2010/main" val="82130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6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C856059-11A8-49B1-B32B-B805487DA5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958" y="638356"/>
            <a:ext cx="11171208" cy="57624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870533C7-A0A2-4466-9316-55C50A16E461}"/>
              </a:ext>
            </a:extLst>
          </p:cNvPr>
          <p:cNvSpPr/>
          <p:nvPr/>
        </p:nvSpPr>
        <p:spPr>
          <a:xfrm>
            <a:off x="508958" y="1740478"/>
            <a:ext cx="443110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Há garras nos meus sentidos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Pontos de apoio da vida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São aduncas, mas devidas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São duras, como os gemidos</a:t>
            </a:r>
          </a:p>
        </p:txBody>
      </p:sp>
    </p:spTree>
    <p:extLst>
      <p:ext uri="{BB962C8B-B14F-4D97-AF65-F5344CB8AC3E}">
        <p14:creationId xmlns:p14="http://schemas.microsoft.com/office/powerpoint/2010/main" val="2683200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D2BB17C-A19C-4528-801E-62B391F7CF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585" y="646981"/>
            <a:ext cx="11162581" cy="57624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F3617B3-0DBB-485F-A9B6-FF1CE3C21F59}"/>
              </a:ext>
            </a:extLst>
          </p:cNvPr>
          <p:cNvSpPr/>
          <p:nvPr/>
        </p:nvSpPr>
        <p:spPr>
          <a:xfrm>
            <a:off x="362309" y="2672130"/>
            <a:ext cx="445985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Há garras nos meus sentidos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Plasmadas na dor do ser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São curvas do padecer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São saudade d'entes queridos</a:t>
            </a:r>
          </a:p>
        </p:txBody>
      </p:sp>
    </p:spTree>
    <p:extLst>
      <p:ext uri="{BB962C8B-B14F-4D97-AF65-F5344CB8AC3E}">
        <p14:creationId xmlns:p14="http://schemas.microsoft.com/office/powerpoint/2010/main" val="197246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150EE59-187B-4093-8F05-62AF3ADC12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585" y="646981"/>
            <a:ext cx="11162581" cy="55726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DC7C1B5-3E4E-4977-AC9C-993AB0427CB7}"/>
              </a:ext>
            </a:extLst>
          </p:cNvPr>
          <p:cNvSpPr/>
          <p:nvPr/>
        </p:nvSpPr>
        <p:spPr>
          <a:xfrm>
            <a:off x="0" y="3586529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Há garras nos meus sentidos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Cravadas no coração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São mágoas, desilusão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Dos agravos recebidos</a:t>
            </a:r>
          </a:p>
        </p:txBody>
      </p:sp>
    </p:spTree>
    <p:extLst>
      <p:ext uri="{BB962C8B-B14F-4D97-AF65-F5344CB8AC3E}">
        <p14:creationId xmlns:p14="http://schemas.microsoft.com/office/powerpoint/2010/main" val="2882250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DEDCF10-37F1-4874-ABB3-E192F5096F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586" y="638355"/>
            <a:ext cx="11171206" cy="57624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0369B61-2B3D-490D-A2FC-CE82BA43DF13}"/>
              </a:ext>
            </a:extLst>
          </p:cNvPr>
          <p:cNvSpPr/>
          <p:nvPr/>
        </p:nvSpPr>
        <p:spPr>
          <a:xfrm>
            <a:off x="-336430" y="4157542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Há garras nos meus sentidos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Que não as quero lembrar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São correntezas de mar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São marulhares repetidos</a:t>
            </a:r>
          </a:p>
        </p:txBody>
      </p:sp>
    </p:spTree>
    <p:extLst>
      <p:ext uri="{BB962C8B-B14F-4D97-AF65-F5344CB8AC3E}">
        <p14:creationId xmlns:p14="http://schemas.microsoft.com/office/powerpoint/2010/main" val="393638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8FE6598-9299-4E82-8567-E49E567733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17584" y="638355"/>
            <a:ext cx="11171207" cy="57710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5BB6FF6-E7A5-4DC8-BCD0-A725E02B7BF0}"/>
              </a:ext>
            </a:extLst>
          </p:cNvPr>
          <p:cNvSpPr/>
          <p:nvPr/>
        </p:nvSpPr>
        <p:spPr>
          <a:xfrm>
            <a:off x="753375" y="2397948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Tal os cascos corroídos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De navios abandonados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Como sonhos naufragados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Deles só restam gemidos</a:t>
            </a:r>
          </a:p>
        </p:txBody>
      </p:sp>
    </p:spTree>
    <p:extLst>
      <p:ext uri="{BB962C8B-B14F-4D97-AF65-F5344CB8AC3E}">
        <p14:creationId xmlns:p14="http://schemas.microsoft.com/office/powerpoint/2010/main" val="251312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029C076-3AA9-4F79-B0D6-CABFEB349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585" y="646980"/>
            <a:ext cx="11171207" cy="57624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7A88AE1-4DA2-4CA9-BD51-DFE0C45F0621}"/>
              </a:ext>
            </a:extLst>
          </p:cNvPr>
          <p:cNvSpPr/>
          <p:nvPr/>
        </p:nvSpPr>
        <p:spPr>
          <a:xfrm>
            <a:off x="7188" y="3907614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Não quero lembrar d'amores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</a:rPr>
              <a:t>São destinos corrompidos !</a:t>
            </a:r>
          </a:p>
        </p:txBody>
      </p:sp>
    </p:spTree>
    <p:extLst>
      <p:ext uri="{BB962C8B-B14F-4D97-AF65-F5344CB8AC3E}">
        <p14:creationId xmlns:p14="http://schemas.microsoft.com/office/powerpoint/2010/main" val="136183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0A5749A-D392-4171-B867-152A92382B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17585" y="474453"/>
            <a:ext cx="11171207" cy="59177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E4BDCF86-16AB-4CCC-A8AF-A473058C7E4A}"/>
              </a:ext>
            </a:extLst>
          </p:cNvPr>
          <p:cNvSpPr txBox="1"/>
          <p:nvPr/>
        </p:nvSpPr>
        <p:spPr>
          <a:xfrm>
            <a:off x="2801108" y="465826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  <a:ea typeface="Cambria Math" panose="02040503050406030204" pitchFamily="18" charset="0"/>
              </a:rPr>
              <a:t>Autor do Texto: Eugénio De Sá</a:t>
            </a:r>
          </a:p>
          <a:p>
            <a:pPr algn="ctr"/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  <a:ea typeface="Cambria Math" panose="02040503050406030204" pitchFamily="18" charset="0"/>
              </a:rPr>
              <a:t>Música:Ernesto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  <a:ea typeface="Cambria Math" panose="02040503050406030204" pitchFamily="18" charset="0"/>
              </a:rPr>
              <a:t>Cortazar-letme-kiss-you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gency FB" panose="020B0503020202020204" pitchFamily="34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gency FB" panose="020B0503020202020204" pitchFamily="34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gency FB" panose="020B0503020202020204" pitchFamily="34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gency FB" panose="020B0503020202020204" pitchFamily="34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gency FB" panose="020B0503020202020204" pitchFamily="34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gency FB" panose="020B0503020202020204" pitchFamily="34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gency FB" panose="020B0503020202020204" pitchFamily="34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ency FB" panose="020B0503020202020204" pitchFamily="34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gency FB" panose="020B0503020202020204" pitchFamily="34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40C364E-1E45-4BA0-9C13-79C5F6E5261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71"/>
          <a:stretch/>
        </p:blipFill>
        <p:spPr>
          <a:xfrm>
            <a:off x="1604514" y="581743"/>
            <a:ext cx="2035524" cy="20751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A521843-2A11-44F4-9661-8606EF9CDF2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4603" y="581743"/>
            <a:ext cx="2456372" cy="24563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99048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window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Pacote">
  <a:themeElements>
    <a:clrScheme name="Pacote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cote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cot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Pacote</Template>
  <TotalTime>364</TotalTime>
  <Words>163</Words>
  <Application>Microsoft Office PowerPoint</Application>
  <PresentationFormat>Ecrã Panorâmico</PresentationFormat>
  <Paragraphs>37</Paragraphs>
  <Slides>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9</vt:i4>
      </vt:variant>
    </vt:vector>
  </HeadingPairs>
  <TitlesOfParts>
    <vt:vector size="13" baseType="lpstr">
      <vt:lpstr>Agency FB</vt:lpstr>
      <vt:lpstr>Arial</vt:lpstr>
      <vt:lpstr>Gill Sans MT</vt:lpstr>
      <vt:lpstr>Pacote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10</cp:revision>
  <dcterms:created xsi:type="dcterms:W3CDTF">2019-09-29T19:48:52Z</dcterms:created>
  <dcterms:modified xsi:type="dcterms:W3CDTF">2019-09-30T14:57:41Z</dcterms:modified>
</cp:coreProperties>
</file>