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65" r:id="rId3"/>
    <p:sldId id="258" r:id="rId4"/>
    <p:sldId id="262" r:id="rId5"/>
    <p:sldId id="266" r:id="rId6"/>
    <p:sldId id="264" r:id="rId7"/>
    <p:sldId id="263" r:id="rId8"/>
    <p:sldId id="257" r:id="rId9"/>
    <p:sldId id="267" r:id="rId10"/>
    <p:sldId id="270" r:id="rId11"/>
    <p:sldId id="269" r:id="rId12"/>
    <p:sldId id="268" r:id="rId13"/>
    <p:sldId id="271" r:id="rId14"/>
    <p:sldId id="261" r:id="rId15"/>
    <p:sldId id="272" r:id="rId16"/>
    <p:sldId id="273" r:id="rId17"/>
    <p:sldId id="274" r:id="rId18"/>
    <p:sldId id="275" r:id="rId19"/>
    <p:sldId id="256" r:id="rId20"/>
    <p:sldId id="277" r:id="rId2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EEQ4ONjDYlQA375DeDcuA==" hashData="g6L59OvVdwUHMwAJed1ivqNvuCYtY0y51h6Ch1KELK5MBOYLlP3Eku7SgU0zYxl+7L403jOp8RviNFpNbA/TS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0B201-30E4-4B2A-B526-6E8CD22C9BC7}" type="datetimeFigureOut">
              <a:rPr lang="pt-PT" smtClean="0"/>
              <a:t>06-01-2018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A0F4-5C63-4EEF-BED1-0DB24C4118C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8715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vortex dir="u"/>
      </p:transition>
    </mc:Choice>
    <mc:Fallback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0B201-30E4-4B2A-B526-6E8CD22C9BC7}" type="datetimeFigureOut">
              <a:rPr lang="pt-PT" smtClean="0"/>
              <a:t>06-01-2018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A0F4-5C63-4EEF-BED1-0DB24C4118C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0865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vortex dir="u"/>
      </p:transition>
    </mc:Choice>
    <mc:Fallback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0B201-30E4-4B2A-B526-6E8CD22C9BC7}" type="datetimeFigureOut">
              <a:rPr lang="pt-PT" smtClean="0"/>
              <a:t>06-01-2018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A0F4-5C63-4EEF-BED1-0DB24C4118C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52177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vortex dir="u"/>
      </p:transition>
    </mc:Choice>
    <mc:Fallback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0B201-30E4-4B2A-B526-6E8CD22C9BC7}" type="datetimeFigureOut">
              <a:rPr lang="pt-PT" smtClean="0"/>
              <a:t>06-01-2018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A0F4-5C63-4EEF-BED1-0DB24C4118C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92563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vortex dir="u"/>
      </p:transition>
    </mc:Choice>
    <mc:Fallback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0B201-30E4-4B2A-B526-6E8CD22C9BC7}" type="datetimeFigureOut">
              <a:rPr lang="pt-PT" smtClean="0"/>
              <a:t>06-01-2018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A0F4-5C63-4EEF-BED1-0DB24C4118C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18281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vortex dir="u"/>
      </p:transition>
    </mc:Choice>
    <mc:Fallback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0B201-30E4-4B2A-B526-6E8CD22C9BC7}" type="datetimeFigureOut">
              <a:rPr lang="pt-PT" smtClean="0"/>
              <a:t>06-01-2018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A0F4-5C63-4EEF-BED1-0DB24C4118C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71099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vortex dir="u"/>
      </p:transition>
    </mc:Choice>
    <mc:Fallback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0B201-30E4-4B2A-B526-6E8CD22C9BC7}" type="datetimeFigureOut">
              <a:rPr lang="pt-PT" smtClean="0"/>
              <a:t>06-01-2018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A0F4-5C63-4EEF-BED1-0DB24C4118C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42066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vortex dir="u"/>
      </p:transition>
    </mc:Choice>
    <mc:Fallback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0B201-30E4-4B2A-B526-6E8CD22C9BC7}" type="datetimeFigureOut">
              <a:rPr lang="pt-PT" smtClean="0"/>
              <a:t>06-01-2018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A0F4-5C63-4EEF-BED1-0DB24C4118C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85976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vortex dir="u"/>
      </p:transition>
    </mc:Choice>
    <mc:Fallback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0B201-30E4-4B2A-B526-6E8CD22C9BC7}" type="datetimeFigureOut">
              <a:rPr lang="pt-PT" smtClean="0"/>
              <a:t>06-01-2018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A0F4-5C63-4EEF-BED1-0DB24C4118C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09706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vortex dir="u"/>
      </p:transition>
    </mc:Choice>
    <mc:Fallback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0B201-30E4-4B2A-B526-6E8CD22C9BC7}" type="datetimeFigureOut">
              <a:rPr lang="pt-PT" smtClean="0"/>
              <a:t>06-01-2018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A0F4-5C63-4EEF-BED1-0DB24C4118C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55222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vortex dir="u"/>
      </p:transition>
    </mc:Choice>
    <mc:Fallback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0B201-30E4-4B2A-B526-6E8CD22C9BC7}" type="datetimeFigureOut">
              <a:rPr lang="pt-PT" smtClean="0"/>
              <a:t>06-01-2018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A0F4-5C63-4EEF-BED1-0DB24C4118C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9597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vortex dir="u"/>
      </p:transition>
    </mc:Choice>
    <mc:Fallback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20B201-30E4-4B2A-B526-6E8CD22C9BC7}" type="datetimeFigureOut">
              <a:rPr lang="pt-PT" smtClean="0"/>
              <a:t>06-01-2018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3CA0F4-5C63-4EEF-BED1-0DB24C4118C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2659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5000">
        <p14:vortex dir="u"/>
      </p:transition>
    </mc:Choice>
    <mc:Fallback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hyperlink" Target="mailto:lopesolg@gmail.com" TargetMode="External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user/olgagomeslopes" TargetMode="External"/><Relationship Id="rId5" Type="http://schemas.openxmlformats.org/officeDocument/2006/relationships/hyperlink" Target="http://www.facebook.com/olga.lopes.16" TargetMode="External"/><Relationship Id="rId10" Type="http://schemas.openxmlformats.org/officeDocument/2006/relationships/image" Target="../media/image23.gif"/><Relationship Id="rId4" Type="http://schemas.openxmlformats.org/officeDocument/2006/relationships/hyperlink" Target="http://www.olgaslides.blogspot.pt/" TargetMode="External"/><Relationship Id="rId9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153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3000">
        <p:sndAc>
          <p:stSnd loop="1">
            <p:snd r:embed="rId2" name="PETER HEAVEN &amp; blue light orchestra - my new life.wav"/>
          </p:stSnd>
        </p:sndAc>
      </p:transition>
    </mc:Choice>
    <mc:Fallback>
      <p:transition advTm="3000">
        <p:sndAc>
          <p:stSnd loop="1">
            <p:snd r:embed="rId2" name="PETER HEAVEN &amp; blue light orchestra - my new lif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36599" y="2304533"/>
            <a:ext cx="559640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Tem gente que é remédio</a:t>
            </a:r>
          </a:p>
        </p:txBody>
      </p:sp>
    </p:spTree>
    <p:extLst>
      <p:ext uri="{BB962C8B-B14F-4D97-AF65-F5344CB8AC3E}">
        <p14:creationId xmlns:p14="http://schemas.microsoft.com/office/powerpoint/2010/main" val="2456393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vortex dir="u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095999" y="4790701"/>
            <a:ext cx="58589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Seja lá qual for seu caminho, um dia, quase sem querer, seus pés irão tocar algum espinho. </a:t>
            </a:r>
          </a:p>
        </p:txBody>
      </p:sp>
    </p:spTree>
    <p:extLst>
      <p:ext uri="{BB962C8B-B14F-4D97-AF65-F5344CB8AC3E}">
        <p14:creationId xmlns:p14="http://schemas.microsoft.com/office/powerpoint/2010/main" val="325661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vortex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430865" y="5103968"/>
            <a:ext cx="71712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Seus joelhos vez ou outra irão beijar o chão. Teu mundo será tocado de forma áspera por outras pessoas.</a:t>
            </a:r>
          </a:p>
        </p:txBody>
      </p:sp>
    </p:spTree>
    <p:extLst>
      <p:ext uri="{BB962C8B-B14F-4D97-AF65-F5344CB8AC3E}">
        <p14:creationId xmlns:p14="http://schemas.microsoft.com/office/powerpoint/2010/main" val="4019977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vortex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851399" y="4291168"/>
            <a:ext cx="722206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Um dia acontece</a:t>
            </a:r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.</a:t>
            </a: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Um dia a ordem das coisas foge do nosso alcance e a gente esfola as certezas em algum canto.</a:t>
            </a:r>
          </a:p>
        </p:txBody>
      </p:sp>
    </p:spTree>
    <p:extLst>
      <p:ext uri="{BB962C8B-B14F-4D97-AF65-F5344CB8AC3E}">
        <p14:creationId xmlns:p14="http://schemas.microsoft.com/office/powerpoint/2010/main" val="1322892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vortex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10067" y="43883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Disso eu e você sabemos</a:t>
            </a:r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.</a:t>
            </a: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Mas há no mundo um consolo. Um acalento doce que vale mais que ouro. </a:t>
            </a:r>
          </a:p>
        </p:txBody>
      </p:sp>
    </p:spTree>
    <p:extLst>
      <p:ext uri="{BB962C8B-B14F-4D97-AF65-F5344CB8AC3E}">
        <p14:creationId xmlns:p14="http://schemas.microsoft.com/office/powerpoint/2010/main" val="1676255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vortex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384800" y="3788602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Há no mundo gente que é remédio. Gente que cura dores com amor. Que assopra aflições e que transforma feridas em superação.</a:t>
            </a:r>
          </a:p>
        </p:txBody>
      </p:sp>
    </p:spTree>
    <p:extLst>
      <p:ext uri="{BB962C8B-B14F-4D97-AF65-F5344CB8AC3E}">
        <p14:creationId xmlns:p14="http://schemas.microsoft.com/office/powerpoint/2010/main" val="483505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vortex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511800" y="4892302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Essa gente é beijo de mãe. É sopro de esperança. É amor para o coração cansado. É bebida quente em dia frio.</a:t>
            </a:r>
          </a:p>
        </p:txBody>
      </p:sp>
    </p:spTree>
    <p:extLst>
      <p:ext uri="{BB962C8B-B14F-4D97-AF65-F5344CB8AC3E}">
        <p14:creationId xmlns:p14="http://schemas.microsoft.com/office/powerpoint/2010/main" val="1131551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vortex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816600" y="419803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É uma canja saborosa em noites de fome. É um ombro amigo em momentos ruins. </a:t>
            </a:r>
          </a:p>
        </p:txBody>
      </p:sp>
    </p:spTree>
    <p:extLst>
      <p:ext uri="{BB962C8B-B14F-4D97-AF65-F5344CB8AC3E}">
        <p14:creationId xmlns:p14="http://schemas.microsoft.com/office/powerpoint/2010/main" val="1665723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vortex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91066" y="5033202"/>
            <a:ext cx="79417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Se me permitissem nomear eu diria que essa gente é amor puro e sincero. Dádiva que remenda corações partidos e dá força para a alma.</a:t>
            </a:r>
          </a:p>
        </p:txBody>
      </p:sp>
    </p:spTree>
    <p:extLst>
      <p:ext uri="{BB962C8B-B14F-4D97-AF65-F5344CB8AC3E}">
        <p14:creationId xmlns:p14="http://schemas.microsoft.com/office/powerpoint/2010/main" val="2984043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vortex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69333" y="743635"/>
            <a:ext cx="56049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Eu tenho pessoas remédio em minha vida. Pessoas às quais sou imensamente grata.</a:t>
            </a:r>
          </a:p>
        </p:txBody>
      </p:sp>
    </p:spTree>
    <p:extLst>
      <p:ext uri="{BB962C8B-B14F-4D97-AF65-F5344CB8AC3E}">
        <p14:creationId xmlns:p14="http://schemas.microsoft.com/office/powerpoint/2010/main" val="598204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vortex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982133" y="4965468"/>
            <a:ext cx="76623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Eu também sei que há em mim (e em você) a capacidade de ser o remédio de alguém. O amor cura. O amor ensina. O amor reconstrói. </a:t>
            </a:r>
          </a:p>
        </p:txBody>
      </p:sp>
    </p:spTree>
    <p:extLst>
      <p:ext uri="{BB962C8B-B14F-4D97-AF65-F5344CB8AC3E}">
        <p14:creationId xmlns:p14="http://schemas.microsoft.com/office/powerpoint/2010/main" val="4153415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vortex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35466" y="4322001"/>
            <a:ext cx="720513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O amor acredita em recomeços e estende as mãos sem perguntas tolas para isso. E para amar não é preciso nada além da vontade pura e sincera de ser abrigo.</a:t>
            </a:r>
          </a:p>
        </p:txBody>
      </p:sp>
    </p:spTree>
    <p:extLst>
      <p:ext uri="{BB962C8B-B14F-4D97-AF65-F5344CB8AC3E}">
        <p14:creationId xmlns:p14="http://schemas.microsoft.com/office/powerpoint/2010/main" val="3821917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vortex dir="u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70465" y="4914668"/>
            <a:ext cx="83142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Se eu pudesse desejar, desejaria para cada um de nós um pouco mais de amor em forma de gente. Também desejaria a gente como remédio pra alguém.</a:t>
            </a:r>
          </a:p>
        </p:txBody>
      </p:sp>
    </p:spTree>
    <p:extLst>
      <p:ext uri="{BB962C8B-B14F-4D97-AF65-F5344CB8AC3E}">
        <p14:creationId xmlns:p14="http://schemas.microsoft.com/office/powerpoint/2010/main" val="3094483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vortex dir="u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55133" y="4443568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Porque hoje eu sei que cair dói. Que falhar sangra. Que recomeçar exige empenho e fé. </a:t>
            </a:r>
          </a:p>
        </p:txBody>
      </p:sp>
    </p:spTree>
    <p:extLst>
      <p:ext uri="{BB962C8B-B14F-4D97-AF65-F5344CB8AC3E}">
        <p14:creationId xmlns:p14="http://schemas.microsoft.com/office/powerpoint/2010/main" val="2552755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vortex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322747" y="5267867"/>
            <a:ext cx="475162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Que repensar toda uma vida 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mudar o rumo não é fácil. </a:t>
            </a:r>
          </a:p>
        </p:txBody>
      </p:sp>
    </p:spTree>
    <p:extLst>
      <p:ext uri="{BB962C8B-B14F-4D97-AF65-F5344CB8AC3E}">
        <p14:creationId xmlns:p14="http://schemas.microsoft.com/office/powerpoint/2010/main" val="2305054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vortex dir="u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37066" y="3690035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Porque hoje eu sei o quanto é bom o gosto do amor em forma de gente. </a:t>
            </a:r>
          </a:p>
        </p:txBody>
      </p:sp>
    </p:spTree>
    <p:extLst>
      <p:ext uri="{BB962C8B-B14F-4D97-AF65-F5344CB8AC3E}">
        <p14:creationId xmlns:p14="http://schemas.microsoft.com/office/powerpoint/2010/main" val="3747369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vortex dir="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26534" y="465523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Porque hoje eu quero engolir o bem e contar pro mundo que nós todos podemos ser dor e amor. </a:t>
            </a:r>
          </a:p>
        </p:txBody>
      </p:sp>
    </p:spTree>
    <p:extLst>
      <p:ext uri="{BB962C8B-B14F-4D97-AF65-F5344CB8AC3E}">
        <p14:creationId xmlns:p14="http://schemas.microsoft.com/office/powerpoint/2010/main" val="2747436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vortex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474133" y="4579035"/>
            <a:ext cx="5359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 Que tem gente que é remédio. Que a gente pode ser remédio. Que a vida tem cura.</a:t>
            </a:r>
          </a:p>
        </p:txBody>
      </p:sp>
    </p:spTree>
    <p:extLst>
      <p:ext uri="{BB962C8B-B14F-4D97-AF65-F5344CB8AC3E}">
        <p14:creationId xmlns:p14="http://schemas.microsoft.com/office/powerpoint/2010/main" val="3618180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vortex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93458" y="1310037"/>
            <a:ext cx="764434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Texto: 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Autor </a:t>
            </a:r>
            <a:r>
              <a:rPr lang="pt-PT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Vanelli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</a:t>
            </a:r>
            <a:r>
              <a:rPr lang="pt-PT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Doratioto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Música:</a:t>
            </a:r>
            <a:r>
              <a:rPr lang="en-US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Peter Heaven &amp; 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blue light orchestra - my new life</a:t>
            </a:r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hlinkClick r:id="rId4"/>
              </a:rPr>
              <a:t>www.olgaslides.blogspot.pt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6"/>
              </a:rPr>
              <a:t>www.youtube.com/user/olgagomeslopes</a:t>
            </a:r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hlinkClick r:id="rId7"/>
              </a:rPr>
              <a:t>www.sergrasan.com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10" t="20247" b="23086"/>
          <a:stretch/>
        </p:blipFill>
        <p:spPr>
          <a:xfrm flipH="1">
            <a:off x="388591" y="914400"/>
            <a:ext cx="1770409" cy="310726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" y="524934"/>
            <a:ext cx="2429934" cy="394546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99" y="853017"/>
            <a:ext cx="281517" cy="2815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99" y="3880908"/>
            <a:ext cx="281517" cy="28151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6774" y="853017"/>
            <a:ext cx="281517" cy="281517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6773" y="3886505"/>
            <a:ext cx="281517" cy="281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059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vortex dir="u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417</Words>
  <Application>Microsoft Office PowerPoint</Application>
  <PresentationFormat>Ecrã Panorâmico</PresentationFormat>
  <Paragraphs>34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7" baseType="lpstr">
      <vt:lpstr>AR ESSENCE</vt:lpstr>
      <vt:lpstr>Arial</vt:lpstr>
      <vt:lpstr>Bookman Old Style</vt:lpstr>
      <vt:lpstr>Calibri</vt:lpstr>
      <vt:lpstr>Calibri Light</vt:lpstr>
      <vt:lpstr>Cambria Math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9</cp:revision>
  <dcterms:created xsi:type="dcterms:W3CDTF">2018-01-06T19:11:14Z</dcterms:created>
  <dcterms:modified xsi:type="dcterms:W3CDTF">2018-01-06T20:22:36Z</dcterms:modified>
</cp:coreProperties>
</file>