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5" r:id="rId3"/>
    <p:sldId id="258" r:id="rId4"/>
    <p:sldId id="269" r:id="rId5"/>
    <p:sldId id="259" r:id="rId6"/>
    <p:sldId id="256" r:id="rId7"/>
    <p:sldId id="266" r:id="rId8"/>
    <p:sldId id="263" r:id="rId9"/>
    <p:sldId id="264" r:id="rId10"/>
    <p:sldId id="267" r:id="rId11"/>
    <p:sldId id="261" r:id="rId12"/>
    <p:sldId id="260" r:id="rId13"/>
    <p:sldId id="262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X2I02awxbJDr6Jp6GKVDw==" hashData="/ZE/poiRfsDb7KQLfwEZixfp3qSxGsp6eAnCEQbPKONnf+2kQNatGAIMhbZQTgbUs1KOKaeXNbnN+8QPCdBkbw==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ga Lopes" initials="OL" lastIdx="1" clrIdx="0">
    <p:extLst>
      <p:ext uri="{19B8F6BF-5375-455C-9EA6-DF929625EA0E}">
        <p15:presenceInfo xmlns:p15="http://schemas.microsoft.com/office/powerpoint/2012/main" userId="bcfb9bb2f52225e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25876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2344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70551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8454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84402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8299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6994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70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0897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20003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75798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3474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2707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13055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1700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75156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7175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4B911F4-C988-433D-869E-61D52E513276}" type="datetimeFigureOut">
              <a:rPr lang="pt-PT" smtClean="0"/>
              <a:t>05-11-2018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99149C4-5580-4CAA-8BB0-7F7DB5D5DB7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5148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DE8EF39-2E11-4603-89DD-6CFDCB4E6A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2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000">
        <p:sndAc>
          <p:stSnd loop="1">
            <p:snd r:embed="rId2" name="Mary-Jess- Everything Can Wait.wav"/>
          </p:stSnd>
        </p:sndAc>
      </p:transition>
    </mc:Choice>
    <mc:Fallback>
      <p:transition advTm="3000">
        <p:sndAc>
          <p:stSnd loop="1">
            <p:snd r:embed="rId2" name="Mary-Jess- Everything Can Wai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AA82F5-AC2B-42A4-BA3B-B8F9B425D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2" y="0"/>
            <a:ext cx="12192001" cy="6858000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7856688-5F23-44D4-A42C-057653CCDB00}"/>
              </a:ext>
            </a:extLst>
          </p:cNvPr>
          <p:cNvSpPr/>
          <p:nvPr/>
        </p:nvSpPr>
        <p:spPr>
          <a:xfrm>
            <a:off x="1133586" y="3856355"/>
            <a:ext cx="57150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eu falo com Jesus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FC530F7-3BC6-4281-A557-60D6629EED11}"/>
              </a:ext>
            </a:extLst>
          </p:cNvPr>
          <p:cNvSpPr/>
          <p:nvPr/>
        </p:nvSpPr>
        <p:spPr>
          <a:xfrm>
            <a:off x="6354356" y="4841652"/>
            <a:ext cx="47797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Eda Carneiro da Rocha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" Poeta Amor"</a:t>
            </a:r>
          </a:p>
        </p:txBody>
      </p:sp>
    </p:spTree>
    <p:extLst>
      <p:ext uri="{BB962C8B-B14F-4D97-AF65-F5344CB8AC3E}">
        <p14:creationId xmlns:p14="http://schemas.microsoft.com/office/powerpoint/2010/main" val="2162335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ED7177-8B7A-4804-825D-D2B0770DB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" y="0"/>
            <a:ext cx="12189023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43A7327-671D-412B-A56B-88C2CDF24085}"/>
              </a:ext>
            </a:extLst>
          </p:cNvPr>
          <p:cNvSpPr/>
          <p:nvPr/>
        </p:nvSpPr>
        <p:spPr>
          <a:xfrm>
            <a:off x="382976" y="2589578"/>
            <a:ext cx="546627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eu falo com Jesus, escuto primeiro meu coração!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Peço-lhe Forças, Saúde e Fé, para prosseguir meu caminhar!</a:t>
            </a:r>
          </a:p>
        </p:txBody>
      </p:sp>
    </p:spTree>
    <p:extLst>
      <p:ext uri="{BB962C8B-B14F-4D97-AF65-F5344CB8AC3E}">
        <p14:creationId xmlns:p14="http://schemas.microsoft.com/office/powerpoint/2010/main" val="3819898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C0CA37-3492-455E-91D4-4FE169BB2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DEFFE31-6974-4DD4-BD22-AF6A88563530}"/>
              </a:ext>
            </a:extLst>
          </p:cNvPr>
          <p:cNvSpPr/>
          <p:nvPr/>
        </p:nvSpPr>
        <p:spPr>
          <a:xfrm>
            <a:off x="6278951" y="3256328"/>
            <a:ext cx="546627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Peço-lhe Coragem, para que eu possa, de alguma maneira,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ajudar meu querido irmão, irmanado nesta mesma luta :</a:t>
            </a: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" Vida"!</a:t>
            </a:r>
          </a:p>
        </p:txBody>
      </p:sp>
    </p:spTree>
    <p:extLst>
      <p:ext uri="{BB962C8B-B14F-4D97-AF65-F5344CB8AC3E}">
        <p14:creationId xmlns:p14="http://schemas.microsoft.com/office/powerpoint/2010/main" val="1891466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4D18CC-B49E-4B57-BE60-6E1C08CA8D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0C4672B-9471-4FEA-8AB5-E1A90BD9F51F}"/>
              </a:ext>
            </a:extLst>
          </p:cNvPr>
          <p:cNvSpPr/>
          <p:nvPr/>
        </p:nvSpPr>
        <p:spPr>
          <a:xfrm>
            <a:off x="2582173" y="3614316"/>
            <a:ext cx="544901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Paro!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Entro no meu " Eu" e comungo a hóstia consagrada,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Pão Divino que me alimenta a alma, que me faz ser Feliz!</a:t>
            </a:r>
          </a:p>
        </p:txBody>
      </p:sp>
    </p:spTree>
    <p:extLst>
      <p:ext uri="{BB962C8B-B14F-4D97-AF65-F5344CB8AC3E}">
        <p14:creationId xmlns:p14="http://schemas.microsoft.com/office/powerpoint/2010/main" val="2521224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1AE06F0-4BAC-4FB2-A03C-C79F5385D9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10490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FAA18D0-88FA-48A6-8B38-8EB7F0C59B87}"/>
              </a:ext>
            </a:extLst>
          </p:cNvPr>
          <p:cNvSpPr/>
          <p:nvPr/>
        </p:nvSpPr>
        <p:spPr>
          <a:xfrm>
            <a:off x="5191125" y="3429000"/>
            <a:ext cx="59245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Então, procuro esquecer meus problemas, neste instante,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Falo com Jesus, Meu Senhor e Meu Guia, neste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Mundo de tantas Provações!</a:t>
            </a:r>
          </a:p>
        </p:txBody>
      </p:sp>
    </p:spTree>
    <p:extLst>
      <p:ext uri="{BB962C8B-B14F-4D97-AF65-F5344CB8AC3E}">
        <p14:creationId xmlns:p14="http://schemas.microsoft.com/office/powerpoint/2010/main" val="19942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8B99C2-88F0-4667-AC21-9E4BA51B22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9CFB16C-E8E7-4EB1-91BB-E6C628CEAE24}"/>
              </a:ext>
            </a:extLst>
          </p:cNvPr>
          <p:cNvSpPr/>
          <p:nvPr/>
        </p:nvSpPr>
        <p:spPr>
          <a:xfrm>
            <a:off x="742951" y="3258235"/>
            <a:ext cx="52387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Ah! Quando Eu Falo Com Jesus, visto-me de Lírio Branco,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para poder ter a pureza de que necessito, para lhe falar.</a:t>
            </a:r>
          </a:p>
        </p:txBody>
      </p:sp>
    </p:spTree>
    <p:extLst>
      <p:ext uri="{BB962C8B-B14F-4D97-AF65-F5344CB8AC3E}">
        <p14:creationId xmlns:p14="http://schemas.microsoft.com/office/powerpoint/2010/main" val="1059165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6EF4C5-50DF-4052-B9B4-1F6D3DDBE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BBD8BBD-4D68-47C0-BA15-58B119E9C7B8}"/>
              </a:ext>
            </a:extLst>
          </p:cNvPr>
          <p:cNvSpPr/>
          <p:nvPr/>
        </p:nvSpPr>
        <p:spPr>
          <a:xfrm>
            <a:off x="1600200" y="39579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Procuro seu ouvido e falo-lhe baixinho: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" Obrigada, Pai, por ser vossa Serva e poder escutar sempre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 tendes, para me dizer!</a:t>
            </a:r>
          </a:p>
        </p:txBody>
      </p:sp>
    </p:spTree>
    <p:extLst>
      <p:ext uri="{BB962C8B-B14F-4D97-AF65-F5344CB8AC3E}">
        <p14:creationId xmlns:p14="http://schemas.microsoft.com/office/powerpoint/2010/main" val="2217710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50C427-F5D8-41C8-A460-4638D579A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58A05ED-1431-47C7-8BB2-B40621A3F274}"/>
              </a:ext>
            </a:extLst>
          </p:cNvPr>
          <p:cNvSpPr/>
          <p:nvPr/>
        </p:nvSpPr>
        <p:spPr>
          <a:xfrm>
            <a:off x="6243986" y="4463534"/>
            <a:ext cx="472116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Aí, eu Falo com Jesus,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meu Venerado e Amado Senhor!</a:t>
            </a:r>
          </a:p>
        </p:txBody>
      </p:sp>
    </p:spTree>
    <p:extLst>
      <p:ext uri="{BB962C8B-B14F-4D97-AF65-F5344CB8AC3E}">
        <p14:creationId xmlns:p14="http://schemas.microsoft.com/office/powerpoint/2010/main" val="1710844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4BF8DC-5A32-4B6E-BD1E-73906DCB6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446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B28AB5B-2EDE-4B98-BB39-A44B423EB624}"/>
              </a:ext>
            </a:extLst>
          </p:cNvPr>
          <p:cNvSpPr/>
          <p:nvPr/>
        </p:nvSpPr>
        <p:spPr>
          <a:xfrm>
            <a:off x="552450" y="1281410"/>
            <a:ext cx="50958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uso lhe pedir a Paz, na Terra, para todos os homens,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sem importar a Raça, Credo ou Preferência, mas, simplesmente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suas almas e corações que deverão ser puros, </a:t>
            </a:r>
          </a:p>
        </p:txBody>
      </p:sp>
    </p:spTree>
    <p:extLst>
      <p:ext uri="{BB962C8B-B14F-4D97-AF65-F5344CB8AC3E}">
        <p14:creationId xmlns:p14="http://schemas.microsoft.com/office/powerpoint/2010/main" val="2616739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B475D9-1C43-4211-9ABD-6BD414DC3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BE1670B-20F8-42C0-9B58-9B3CDE81172B}"/>
              </a:ext>
            </a:extLst>
          </p:cNvPr>
          <p:cNvSpPr/>
          <p:nvPr/>
        </p:nvSpPr>
        <p:spPr>
          <a:xfrm>
            <a:off x="5591175" y="359598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como este mesmo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Lírio Branco Imaculado, capaz de cessar ,com todas as Guerras,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 a Inveja, com o Poder dos que se julgam no Topo, da Vida!</a:t>
            </a:r>
          </a:p>
        </p:txBody>
      </p:sp>
    </p:spTree>
    <p:extLst>
      <p:ext uri="{BB962C8B-B14F-4D97-AF65-F5344CB8AC3E}">
        <p14:creationId xmlns:p14="http://schemas.microsoft.com/office/powerpoint/2010/main" val="3421853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AA9D70-6998-42E9-954F-C6D861534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D8B3C9D-78DD-4DCE-B484-31CA2216A5E1}"/>
              </a:ext>
            </a:extLst>
          </p:cNvPr>
          <p:cNvSpPr/>
          <p:nvPr/>
        </p:nvSpPr>
        <p:spPr>
          <a:xfrm>
            <a:off x="476250" y="2395061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Falo com Jesus e Clamo: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" Senhor, escutai minhas palavras!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cessem A Desunião, As Armas, O Tóxico, As Pessoas Sofridas, carentes de tudo, Meu Pai, até mesmo de uma Palavra de Amor!</a:t>
            </a:r>
          </a:p>
        </p:txBody>
      </p:sp>
    </p:spTree>
    <p:extLst>
      <p:ext uri="{BB962C8B-B14F-4D97-AF65-F5344CB8AC3E}">
        <p14:creationId xmlns:p14="http://schemas.microsoft.com/office/powerpoint/2010/main" val="365300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99B120B-58A1-45F3-8A8F-110682E87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68B145-06F8-4A2F-9C20-75526F6BF417}"/>
              </a:ext>
            </a:extLst>
          </p:cNvPr>
          <p:cNvSpPr/>
          <p:nvPr/>
        </p:nvSpPr>
        <p:spPr>
          <a:xfrm>
            <a:off x="381000" y="333881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Mitigai a Fome do Mundo, nesta minha Utópica conversa 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entre Ele e Eu, serva pequenina, que deseja muito ajudar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os que amo!</a:t>
            </a:r>
          </a:p>
        </p:txBody>
      </p:sp>
    </p:spTree>
    <p:extLst>
      <p:ext uri="{BB962C8B-B14F-4D97-AF65-F5344CB8AC3E}">
        <p14:creationId xmlns:p14="http://schemas.microsoft.com/office/powerpoint/2010/main" val="1821841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peelOff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CB4587-A166-4FAB-AF4E-506BF6D7A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363D74C-C3FA-42CC-8EEF-771D7837D562}"/>
              </a:ext>
            </a:extLst>
          </p:cNvPr>
          <p:cNvSpPr/>
          <p:nvPr/>
        </p:nvSpPr>
        <p:spPr>
          <a:xfrm>
            <a:off x="285750" y="2656612"/>
            <a:ext cx="65722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tudo isso, quando falo com Jesus, na humildade de meu " eu",quero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acompanhá-lo, nesta Peregrinação, via " solo " que carrego comigo,desde que cortaram meu cordão umbilical, para poder :</a:t>
            </a: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" Falar Com Jesus"</a:t>
            </a:r>
          </a:p>
        </p:txBody>
      </p:sp>
    </p:spTree>
    <p:extLst>
      <p:ext uri="{BB962C8B-B14F-4D97-AF65-F5344CB8AC3E}">
        <p14:creationId xmlns:p14="http://schemas.microsoft.com/office/powerpoint/2010/main" val="2153091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3000">
        <p15:prstTrans prst="peelOff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A82851-65F9-43D8-A720-AB29DD6BB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4" y="0"/>
            <a:ext cx="12106275" cy="6858000"/>
          </a:xfrm>
          <a:prstGeom prst="rect">
            <a:avLst/>
          </a:prstGeom>
        </p:spPr>
      </p:pic>
      <p:sp>
        <p:nvSpPr>
          <p:cNvPr id="6" name="CaixaDeTexto 1">
            <a:extLst>
              <a:ext uri="{FF2B5EF4-FFF2-40B4-BE49-F238E27FC236}">
                <a16:creationId xmlns:a16="http://schemas.microsoft.com/office/drawing/2014/main" id="{64E55E85-A51E-4E61-A086-97164AD7DD0B}"/>
              </a:ext>
            </a:extLst>
          </p:cNvPr>
          <p:cNvSpPr txBox="1"/>
          <p:nvPr/>
        </p:nvSpPr>
        <p:spPr>
          <a:xfrm>
            <a:off x="2612494" y="163468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Texto:Eda Carneiro da Rocha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" Poeta Amor"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Música:Mary-Jess- Everything Can Wait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B9A346-ADAC-4900-A334-902C59AF578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209417" y="759123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3454008-4BA9-4661-B306-F3FA57C641E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341" y="568622"/>
            <a:ext cx="1743284" cy="222633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14415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peelOff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178</TotalTime>
  <Words>421</Words>
  <Application>Microsoft Office PowerPoint</Application>
  <PresentationFormat>Widescreen</PresentationFormat>
  <Paragraphs>50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 CENA</vt:lpstr>
      <vt:lpstr>Arial</vt:lpstr>
      <vt:lpstr>Cambria Math</vt:lpstr>
      <vt:lpstr>Tw Cen MT</vt:lpstr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8</cp:revision>
  <dcterms:created xsi:type="dcterms:W3CDTF">2018-11-05T17:17:26Z</dcterms:created>
  <dcterms:modified xsi:type="dcterms:W3CDTF">2018-11-05T20:15:31Z</dcterms:modified>
</cp:coreProperties>
</file>