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5" r:id="rId1"/>
  </p:sldMasterIdLst>
  <p:sldIdLst>
    <p:sldId id="270" r:id="rId2"/>
    <p:sldId id="260" r:id="rId3"/>
    <p:sldId id="257" r:id="rId4"/>
    <p:sldId id="258" r:id="rId5"/>
    <p:sldId id="261" r:id="rId6"/>
    <p:sldId id="259" r:id="rId7"/>
    <p:sldId id="264" r:id="rId8"/>
    <p:sldId id="262" r:id="rId9"/>
    <p:sldId id="271" r:id="rId10"/>
    <p:sldId id="265" r:id="rId11"/>
    <p:sldId id="263" r:id="rId12"/>
    <p:sldId id="276" r:id="rId13"/>
    <p:sldId id="266" r:id="rId14"/>
    <p:sldId id="273" r:id="rId15"/>
    <p:sldId id="272" r:id="rId16"/>
    <p:sldId id="269" r:id="rId17"/>
    <p:sldId id="267" r:id="rId18"/>
    <p:sldId id="275" r:id="rId19"/>
    <p:sldId id="268" r:id="rId20"/>
    <p:sldId id="274" r:id="rId21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Uv/o6ClC60a/OXGSLClKA==" hashData="xoNZshkQVj/OJiozqYqH+Ja+AHZwUyK2WeHPvUqFgfQVojNjTIebtSqOQi3zyO0UpXQPTvmvAErZBkCBp20aI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9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E448F42-7421-4664-862F-0DA94179F3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28C6E95-396D-4597-ADAD-D87DC3BF87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08637451-063B-4221-86E7-A090818A2E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6E202-B606-4609-B914-27C9371A1F6D}" type="datetime1">
              <a:rPr lang="en-US" smtClean="0"/>
              <a:t>7/20/2019</a:t>
            </a:fld>
            <a:endParaRPr lang="en-US" dirty="0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C986D131-6A91-424B-ADBA-248E2D99AF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ED51FFC2-8084-4A3F-87DA-40C5A6D3A9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7622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rism dir="d" isContent="1"/>
      </p:transition>
    </mc:Choice>
    <mc:Fallback>
      <p:transition spd="slow" advTm="15000">
        <p:fade/>
      </p:transition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53BC0C9-F06E-4FA4-8026-F2DCA84387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4FF691F2-0D1D-4745-A8A9-3D94083306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61EC3241-374B-4D2A-9DF1-92C9C3C44E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6E202-B606-4609-B914-27C9371A1F6D}" type="datetime1">
              <a:rPr lang="en-US" smtClean="0"/>
              <a:t>7/20/2019</a:t>
            </a:fld>
            <a:endParaRPr lang="en-US" dirty="0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F7CBF3EF-EB59-44F9-8BF1-3AA4E4E1F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FA73F000-108F-4871-A40D-C2F162022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5435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rism dir="d" isContent="1"/>
      </p:transition>
    </mc:Choice>
    <mc:Fallback>
      <p:transition spd="slow" advTm="15000">
        <p:fade/>
      </p:transition>
    </mc:Fallback>
  </mc:AlternateContent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0CBF336-569B-4C3B-8015-070D7627A6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96FBFF82-AC7C-4052-96AB-CF780E5930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D93691DE-0031-4E0D-A835-20C430E21E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6E202-B606-4609-B914-27C9371A1F6D}" type="datetime1">
              <a:rPr lang="en-US" smtClean="0"/>
              <a:t>7/20/2019</a:t>
            </a:fld>
            <a:endParaRPr lang="en-US" dirty="0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79C800D5-0F6B-4BB2-A0DE-F8FA1DF585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69E0C073-8AF0-4C6E-B516-5D683562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8970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rism dir="d" isContent="1"/>
      </p:transition>
    </mc:Choice>
    <mc:Fallback>
      <p:transition spd="slow" advTm="15000">
        <p:fade/>
      </p:transition>
    </mc:Fallback>
  </mc:AlternateContent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2CCEB08-E5CB-4D14-A06C-4DCFE85251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BF27BCCE-6265-403C-8A75-2E57CFAB92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FF727D94-6E09-45CA-987D-B5C4187967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8E0A8E78-6755-431D-BA9D-F149C4FD1C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6E202-B606-4609-B914-27C9371A1F6D}" type="datetime1">
              <a:rPr lang="en-US" smtClean="0"/>
              <a:t>7/20/2019</a:t>
            </a:fld>
            <a:endParaRPr lang="en-US" dirty="0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B37F344F-925D-4ECC-84C8-95F7B48009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56F24123-70E6-49A3-9D3C-CD57B8FED4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1958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rism dir="d" isContent="1"/>
      </p:transition>
    </mc:Choice>
    <mc:Fallback>
      <p:transition spd="slow" advTm="15000">
        <p:fade/>
      </p:transition>
    </mc:Fallback>
  </mc:AlternateContent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E36D276-79E5-4088-9CF1-752E2E3C3B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2749AF57-44B5-4527-9994-64786B2E4A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9280A30D-45E8-4FF4-BF15-54B6904D90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>
            <a:extLst>
              <a:ext uri="{FF2B5EF4-FFF2-40B4-BE49-F238E27FC236}">
                <a16:creationId xmlns:a16="http://schemas.microsoft.com/office/drawing/2014/main" id="{65D3BE89-8839-4374-84D5-F8C8377F3E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Marcador de Posição de Conteúdo 5">
            <a:extLst>
              <a:ext uri="{FF2B5EF4-FFF2-40B4-BE49-F238E27FC236}">
                <a16:creationId xmlns:a16="http://schemas.microsoft.com/office/drawing/2014/main" id="{056A4025-E5D3-4337-BD6D-94206CBB845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>
            <a:extLst>
              <a:ext uri="{FF2B5EF4-FFF2-40B4-BE49-F238E27FC236}">
                <a16:creationId xmlns:a16="http://schemas.microsoft.com/office/drawing/2014/main" id="{D03342A1-1AB9-48EB-80AE-DBB5E9545A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6E202-B606-4609-B914-27C9371A1F6D}" type="datetime1">
              <a:rPr lang="en-US" smtClean="0"/>
              <a:t>7/20/2019</a:t>
            </a:fld>
            <a:endParaRPr lang="en-US" dirty="0"/>
          </a:p>
        </p:txBody>
      </p:sp>
      <p:sp>
        <p:nvSpPr>
          <p:cNvPr id="8" name="Marcador de Posição do Rodapé 7">
            <a:extLst>
              <a:ext uri="{FF2B5EF4-FFF2-40B4-BE49-F238E27FC236}">
                <a16:creationId xmlns:a16="http://schemas.microsoft.com/office/drawing/2014/main" id="{02431222-1039-46A8-96FB-72839072B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Marcador de Posição do Número do Diapositivo 8">
            <a:extLst>
              <a:ext uri="{FF2B5EF4-FFF2-40B4-BE49-F238E27FC236}">
                <a16:creationId xmlns:a16="http://schemas.microsoft.com/office/drawing/2014/main" id="{B7677F35-CDF9-4D22-A4C1-9818642A1D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6297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rism dir="d" isContent="1"/>
      </p:transition>
    </mc:Choice>
    <mc:Fallback>
      <p:transition spd="slow" advTm="15000">
        <p:fade/>
      </p:transition>
    </mc:Fallback>
  </mc:AlternateContent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AC9F7D1-9CB1-4172-A316-78CD6EFA7A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EEF218B5-F9D2-4F07-86B3-366A4EBFE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6E202-B606-4609-B914-27C9371A1F6D}" type="datetime1">
              <a:rPr lang="en-US" smtClean="0"/>
              <a:t>7/20/2019</a:t>
            </a:fld>
            <a:endParaRPr lang="en-US" dirty="0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6495F754-B74A-401C-A391-FD9D235DFB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34DB7084-D8F9-4F3B-8BBB-4F35214BF6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9859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rism dir="d" isContent="1"/>
      </p:transition>
    </mc:Choice>
    <mc:Fallback>
      <p:transition spd="slow" advTm="15000">
        <p:fade/>
      </p:transition>
    </mc:Fallback>
  </mc:AlternateContent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>
            <a:extLst>
              <a:ext uri="{FF2B5EF4-FFF2-40B4-BE49-F238E27FC236}">
                <a16:creationId xmlns:a16="http://schemas.microsoft.com/office/drawing/2014/main" id="{E13103F5-45F0-428B-8654-3199438035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6E202-B606-4609-B914-27C9371A1F6D}" type="datetime1">
              <a:rPr lang="en-US" smtClean="0"/>
              <a:t>7/20/2019</a:t>
            </a:fld>
            <a:endParaRPr lang="en-US" dirty="0"/>
          </a:p>
        </p:txBody>
      </p:sp>
      <p:sp>
        <p:nvSpPr>
          <p:cNvPr id="3" name="Marcador de Posição do Rodapé 2">
            <a:extLst>
              <a:ext uri="{FF2B5EF4-FFF2-40B4-BE49-F238E27FC236}">
                <a16:creationId xmlns:a16="http://schemas.microsoft.com/office/drawing/2014/main" id="{1B304602-4871-4E75-B0E2-442A33FA7D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88860F96-3DBB-49FD-B819-38BBC0A442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0939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rism dir="d" isContent="1"/>
      </p:transition>
    </mc:Choice>
    <mc:Fallback>
      <p:transition spd="slow" advTm="15000">
        <p:fade/>
      </p:transition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C8A66A-4B39-4545-B446-530745B3D8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A598A370-1E7B-48BE-8232-9FE5C2385D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EAA3B1E6-A2E9-4948-9C0C-490D358CAF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E630F178-C488-4EC2-80FA-366A7275AC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6E202-B606-4609-B914-27C9371A1F6D}" type="datetime1">
              <a:rPr lang="en-US" smtClean="0"/>
              <a:t>7/20/2019</a:t>
            </a:fld>
            <a:endParaRPr lang="en-US" dirty="0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8420E903-4CB3-46AE-B629-324CE3DCB7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7E990703-EB61-4823-BD3A-FFEBF21714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0855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rism dir="d" isContent="1"/>
      </p:transition>
    </mc:Choice>
    <mc:Fallback>
      <p:transition spd="slow" advTm="15000">
        <p:fade/>
      </p:transition>
    </mc:Fallback>
  </mc:AlternateContent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91B5B27-AEE7-4226-B2E7-389C442E1D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Imagem 2">
            <a:extLst>
              <a:ext uri="{FF2B5EF4-FFF2-40B4-BE49-F238E27FC236}">
                <a16:creationId xmlns:a16="http://schemas.microsoft.com/office/drawing/2014/main" id="{A6041A76-662A-4FAC-B12B-0EE442A572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29CCB5A2-2DA0-4FC7-81AE-BE709ABE5A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1EEC5078-D1A4-4578-988C-A8B8B4C08C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6E202-B606-4609-B914-27C9371A1F6D}" type="datetime1">
              <a:rPr lang="en-US" smtClean="0"/>
              <a:t>7/20/2019</a:t>
            </a:fld>
            <a:endParaRPr lang="en-US" dirty="0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2FA7A464-9347-452D-8932-061DF620EB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A5DAB168-3DF1-4173-B5EB-32430066C1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1444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rism dir="d" isContent="1"/>
      </p:transition>
    </mc:Choice>
    <mc:Fallback>
      <p:transition spd="slow" advTm="15000">
        <p:fade/>
      </p:transition>
    </mc:Fallback>
  </mc:AlternateContent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4E28D51-A9AD-4355-B7C5-7DA6E4AD5E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E45B801A-EA50-43C7-8716-9F4BC1D7D5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03FD13DF-04FF-44E3-9AA7-A5D0A0C890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6E202-B606-4609-B914-27C9371A1F6D}" type="datetime1">
              <a:rPr lang="en-US" smtClean="0"/>
              <a:t>7/20/2019</a:t>
            </a:fld>
            <a:endParaRPr lang="en-US" dirty="0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71E6DC81-F1CC-475C-BA65-81FA73D29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DA6E1119-88CE-40EC-9227-E1AAEDEC89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954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rism dir="d" isContent="1"/>
      </p:transition>
    </mc:Choice>
    <mc:Fallback>
      <p:transition spd="slow" advTm="15000">
        <p:fade/>
      </p:transition>
    </mc:Fallback>
  </mc:AlternateContent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A93AE7E-5866-442F-ACAC-B27B49FAD8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47532A40-11CE-48DA-9FB8-7B9F509C2A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242D32C8-29D1-494B-928D-BCEED2298B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6E202-B606-4609-B914-27C9371A1F6D}" type="datetime1">
              <a:rPr lang="en-US" smtClean="0"/>
              <a:t>7/20/2019</a:t>
            </a:fld>
            <a:endParaRPr lang="en-US" dirty="0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19296245-F7D6-4DC5-BE4F-69BFAB7320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1F6DB529-CD25-4E61-A32D-8DC462D12D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4900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rism dir="d" isContent="1"/>
      </p:transition>
    </mc:Choice>
    <mc:Fallback>
      <p:transition spd="slow" advTm="15000">
        <p:fade/>
      </p:transition>
    </mc:Fallback>
  </mc:AlternateContent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>
            <a:extLst>
              <a:ext uri="{FF2B5EF4-FFF2-40B4-BE49-F238E27FC236}">
                <a16:creationId xmlns:a16="http://schemas.microsoft.com/office/drawing/2014/main" id="{0739CD4E-B536-4FF8-A055-0A99426846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0A2D64BD-5419-494D-A945-8148C37DB3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9BCB3FE7-0FB4-4E2A-984D-6329709BC7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D6E202-B606-4609-B914-27C9371A1F6D}" type="datetime1">
              <a:rPr lang="en-US" smtClean="0"/>
              <a:t>7/20/2019</a:t>
            </a:fld>
            <a:endParaRPr lang="en-US" dirty="0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CA3F220E-538E-4461-9EF9-F7124DD6A5D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461FE99D-A8F9-4B7D-A3CD-32015DA7D9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3587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6" r:id="rId1"/>
    <p:sldLayoutId id="2147483777" r:id="rId2"/>
    <p:sldLayoutId id="2147483778" r:id="rId3"/>
    <p:sldLayoutId id="2147483779" r:id="rId4"/>
    <p:sldLayoutId id="2147483780" r:id="rId5"/>
    <p:sldLayoutId id="2147483781" r:id="rId6"/>
    <p:sldLayoutId id="2147483782" r:id="rId7"/>
    <p:sldLayoutId id="2147483783" r:id="rId8"/>
    <p:sldLayoutId id="2147483784" r:id="rId9"/>
    <p:sldLayoutId id="2147483785" r:id="rId10"/>
    <p:sldLayoutId id="2147483786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5000">
        <p14:prism dir="d" isContent="1"/>
      </p:transition>
    </mc:Choice>
    <mc:Fallback>
      <p:transition spd="slow" advTm="15000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g"/><Relationship Id="rId3" Type="http://schemas.openxmlformats.org/officeDocument/2006/relationships/image" Target="../media/image22.png"/><Relationship Id="rId7" Type="http://schemas.openxmlformats.org/officeDocument/2006/relationships/hyperlink" Target="http://www.sergrasan.com/" TargetMode="Externa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c/olgalopes" TargetMode="External"/><Relationship Id="rId5" Type="http://schemas.openxmlformats.org/officeDocument/2006/relationships/hyperlink" Target="http://www.facebook.com/olga.lopes.16" TargetMode="External"/><Relationship Id="rId4" Type="http://schemas.openxmlformats.org/officeDocument/2006/relationships/hyperlink" Target="mailto:lopesolg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884F584-997D-4D3C-A6FA-3F1910D733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99" y="800100"/>
            <a:ext cx="10639425" cy="5272087"/>
          </a:xfrm>
          <a:prstGeom prst="rect">
            <a:avLst/>
          </a:prstGeom>
          <a:effectLst>
            <a:softEdge rad="1905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F9973D27-DFEA-42F0-9653-B636707646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267586" y="267586"/>
            <a:ext cx="2307265" cy="1772093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316F2B20-0755-4987-BD97-030F8A3B33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41687" y="278217"/>
            <a:ext cx="2328530" cy="1772095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9624E62-029B-4F29-999F-E39AAB6E6F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12542" y="4908355"/>
            <a:ext cx="2276475" cy="1651391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E58A59CD-F29F-41F2-95D6-16E6C173C75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10147104" y="4813104"/>
            <a:ext cx="2317697" cy="1772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821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prism dir="d" isContent="1"/>
        <p:sndAc>
          <p:stSnd loop="1">
            <p:snd r:embed="rId2" name="Toni Braxton-Spanish Guitar.wav"/>
          </p:stSnd>
        </p:sndAc>
      </p:transition>
    </mc:Choice>
    <mc:Fallback>
      <p:transition spd="slow" advTm="2000">
        <p:fade/>
        <p:sndAc>
          <p:stSnd loop="1">
            <p:snd r:embed="rId2" name="Toni Braxton-Spanish Guita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651B233-1A9C-433A-B814-03F7DC873B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1049" y="809625"/>
            <a:ext cx="10639425" cy="5253037"/>
          </a:xfrm>
          <a:prstGeom prst="rect">
            <a:avLst/>
          </a:prstGeom>
          <a:effectLst>
            <a:softEdge rad="1905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34A46269-F2C8-42C3-8449-979BA329F6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267586" y="267586"/>
            <a:ext cx="2307265" cy="1772093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7DF4ADC-5C7F-441E-95A4-2E69F8CE4F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41687" y="278217"/>
            <a:ext cx="2328530" cy="177209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79F0BFF1-925B-420D-AE2F-4EFCBC0A4F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03019" y="4863278"/>
            <a:ext cx="2276475" cy="1651391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EB9E761-72C7-403D-8C63-4857F7F6D7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10147104" y="4813104"/>
            <a:ext cx="2317697" cy="1772094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6D022493-8A57-4ABA-987E-37B1A3E16CE4}"/>
              </a:ext>
            </a:extLst>
          </p:cNvPr>
          <p:cNvSpPr/>
          <p:nvPr/>
        </p:nvSpPr>
        <p:spPr>
          <a:xfrm>
            <a:off x="972310" y="1164264"/>
            <a:ext cx="718177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Não sou tão forte quanto imaginei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22E8A018-BB08-47A0-B37F-6809B8D6375E}"/>
              </a:ext>
            </a:extLst>
          </p:cNvPr>
          <p:cNvSpPr/>
          <p:nvPr/>
        </p:nvSpPr>
        <p:spPr>
          <a:xfrm>
            <a:off x="6804124" y="4929710"/>
            <a:ext cx="351570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Por </a:t>
            </a:r>
            <a:r>
              <a:rPr lang="pt-PT" sz="4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Vitor</a:t>
            </a:r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Ávila</a:t>
            </a:r>
          </a:p>
        </p:txBody>
      </p:sp>
    </p:spTree>
    <p:extLst>
      <p:ext uri="{BB962C8B-B14F-4D97-AF65-F5344CB8AC3E}">
        <p14:creationId xmlns:p14="http://schemas.microsoft.com/office/powerpoint/2010/main" val="3326802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prism dir="d" isContent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7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07731C6C-0D06-4178-A322-8EF79DDB1E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509" y="810882"/>
            <a:ext cx="10575985" cy="5201729"/>
          </a:xfrm>
          <a:prstGeom prst="rect">
            <a:avLst/>
          </a:prstGeom>
          <a:effectLst>
            <a:softEdge rad="1905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CEBE107C-C559-488C-A290-5AFA87A020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267586" y="267586"/>
            <a:ext cx="2307265" cy="1772093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F72EDEF3-0239-4617-9742-DEFA27041F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41687" y="278217"/>
            <a:ext cx="2328530" cy="177209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394AE1E5-5057-4651-9CAB-9F46A17C2B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12542" y="4894067"/>
            <a:ext cx="2276475" cy="1651391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6AF7E892-29B7-4D5B-A815-9835831FD1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10147104" y="4813104"/>
            <a:ext cx="2317697" cy="1772094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FB52AE3F-36E5-4F03-A950-6074E98379EA}"/>
              </a:ext>
            </a:extLst>
          </p:cNvPr>
          <p:cNvSpPr/>
          <p:nvPr/>
        </p:nvSpPr>
        <p:spPr>
          <a:xfrm>
            <a:off x="819509" y="810882"/>
            <a:ext cx="378084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Não sou tão forte quanto imaginei que seria, tenho alguns pontos em meu favor e outros...nem tanto!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B0F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95053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36EBA28-B5E8-4CA0-A98F-C54F436CB2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150" y="809624"/>
            <a:ext cx="10591799" cy="5267325"/>
          </a:xfrm>
          <a:prstGeom prst="rect">
            <a:avLst/>
          </a:prstGeom>
          <a:effectLst>
            <a:softEdge rad="1905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0E94BA07-59D4-4B7D-B02E-2572AA0E1E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267586" y="267586"/>
            <a:ext cx="2307265" cy="1772093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F8A9B44E-C88D-470D-B03F-976FFFE1C3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41687" y="278217"/>
            <a:ext cx="2328530" cy="177209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24BF5FC9-C337-4A34-9BA2-3EFDDAE50C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12542" y="4894067"/>
            <a:ext cx="2276475" cy="1651391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32C16B6-E5E9-4D1E-870A-877923213E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10147104" y="4813104"/>
            <a:ext cx="2317697" cy="1772094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7C1E1A13-7466-439F-A092-6DA00A54B9E8}"/>
              </a:ext>
            </a:extLst>
          </p:cNvPr>
          <p:cNvSpPr/>
          <p:nvPr/>
        </p:nvSpPr>
        <p:spPr>
          <a:xfrm>
            <a:off x="1037217" y="4736691"/>
            <a:ext cx="1026873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Descobri que, apesar de eu ser feito de recomeços, acumulo alguns traumas e medos do passado... </a:t>
            </a:r>
          </a:p>
        </p:txBody>
      </p:sp>
    </p:spTree>
    <p:extLst>
      <p:ext uri="{BB962C8B-B14F-4D97-AF65-F5344CB8AC3E}">
        <p14:creationId xmlns:p14="http://schemas.microsoft.com/office/powerpoint/2010/main" val="1180582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prism dir="d"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C0A4EB6-C488-4F33-82EA-F5AEF671F1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625" y="781050"/>
            <a:ext cx="10582275" cy="5248276"/>
          </a:xfrm>
          <a:prstGeom prst="rect">
            <a:avLst/>
          </a:prstGeom>
          <a:effectLst>
            <a:softEdge rad="1905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F08321B0-82DA-44B4-942B-D7A94F6173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267586" y="267586"/>
            <a:ext cx="2307265" cy="1772093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09F68E51-FF09-4F4F-B5D5-609A0BAC0F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41687" y="278217"/>
            <a:ext cx="2328530" cy="177209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551655F-FF44-4CD5-A2ED-C00D1DE7D3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12542" y="4894067"/>
            <a:ext cx="2276475" cy="1651391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514B682-4276-4EB6-B14E-A60854620A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10147104" y="4813104"/>
            <a:ext cx="2317697" cy="1772094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C02E074D-373D-401B-A30B-20BB8B4F674F}"/>
              </a:ext>
            </a:extLst>
          </p:cNvPr>
          <p:cNvSpPr/>
          <p:nvPr/>
        </p:nvSpPr>
        <p:spPr>
          <a:xfrm>
            <a:off x="972311" y="828674"/>
            <a:ext cx="450546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dizem que, muito do que somos, é reflexo do que já vivemos, que as nossas ações presentes têm a ver com o que vivenciamos </a:t>
            </a:r>
          </a:p>
        </p:txBody>
      </p:sp>
    </p:spTree>
    <p:extLst>
      <p:ext uri="{BB962C8B-B14F-4D97-AF65-F5344CB8AC3E}">
        <p14:creationId xmlns:p14="http://schemas.microsoft.com/office/powerpoint/2010/main" val="2425738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rism dir="d" isContent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A8D7F16-3DA9-4D39-A469-B3A4B66E6E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624" y="781050"/>
            <a:ext cx="10591801" cy="5324475"/>
          </a:xfrm>
          <a:prstGeom prst="rect">
            <a:avLst/>
          </a:prstGeom>
          <a:effectLst>
            <a:softEdge rad="1905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E94BD704-14A4-4DAF-9022-8D4B7C8990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267586" y="267586"/>
            <a:ext cx="2307265" cy="1772093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020D0A2C-0956-4237-BBFD-77C2FCFA9C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41687" y="278217"/>
            <a:ext cx="2328530" cy="177209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6BB4A74-6C2A-4EEC-9142-BBCF08A8AE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93493" y="4894067"/>
            <a:ext cx="2276475" cy="1651391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6AEAA836-6856-42E6-9E16-F3523B6497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10147104" y="4813104"/>
            <a:ext cx="2317697" cy="1772094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5C248C23-A772-4F03-9406-6198AD8875E1}"/>
              </a:ext>
            </a:extLst>
          </p:cNvPr>
          <p:cNvSpPr/>
          <p:nvPr/>
        </p:nvSpPr>
        <p:spPr>
          <a:xfrm>
            <a:off x="1106976" y="4876621"/>
            <a:ext cx="586089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, de certa forma, aprendemos 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– como não acreditar nisso? </a:t>
            </a:r>
          </a:p>
        </p:txBody>
      </p:sp>
    </p:spTree>
    <p:extLst>
      <p:ext uri="{BB962C8B-B14F-4D97-AF65-F5344CB8AC3E}">
        <p14:creationId xmlns:p14="http://schemas.microsoft.com/office/powerpoint/2010/main" val="2444120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prism dir="d" isContent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F349D0A-8B90-4792-985E-1F7541462A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624" y="800100"/>
            <a:ext cx="10601325" cy="5267325"/>
          </a:xfrm>
          <a:prstGeom prst="rect">
            <a:avLst/>
          </a:prstGeom>
          <a:effectLst>
            <a:softEdge rad="1905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45E81A4D-6F7B-428A-ABEF-B66A00A0E0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267586" y="267586"/>
            <a:ext cx="2307265" cy="1772093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AFD906BE-1900-4EB2-8861-74EDB62C8D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41687" y="278217"/>
            <a:ext cx="2328530" cy="177209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BF39D1C-6054-4D82-BB68-2E947DEA46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28614" y="4873455"/>
            <a:ext cx="2276475" cy="1651391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1109BC8-DF6E-40A6-BD62-515115289D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10147104" y="4813104"/>
            <a:ext cx="2317697" cy="1772094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6EAE092E-EF05-4E1F-8D54-284A37BD8234}"/>
              </a:ext>
            </a:extLst>
          </p:cNvPr>
          <p:cNvSpPr/>
          <p:nvPr/>
        </p:nvSpPr>
        <p:spPr>
          <a:xfrm>
            <a:off x="1772093" y="4303574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Somos essa metamorfose que anda pelas avenidas da vida em busca de um olhar,</a:t>
            </a:r>
          </a:p>
        </p:txBody>
      </p:sp>
    </p:spTree>
    <p:extLst>
      <p:ext uri="{BB962C8B-B14F-4D97-AF65-F5344CB8AC3E}">
        <p14:creationId xmlns:p14="http://schemas.microsoft.com/office/powerpoint/2010/main" val="2653114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dir="d" isContent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3A07D06D-62A0-4FB1-9FE2-043A0E287E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625" y="781050"/>
            <a:ext cx="10610850" cy="5276850"/>
          </a:xfrm>
          <a:prstGeom prst="rect">
            <a:avLst/>
          </a:prstGeom>
          <a:effectLst>
            <a:softEdge rad="1905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23941323-FEEE-4454-ABA8-012D268B93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267586" y="267586"/>
            <a:ext cx="2307265" cy="1772093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45AFAC9-EDA2-4F65-B4E1-D7CF42139F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41687" y="278217"/>
            <a:ext cx="2328530" cy="177209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74240B1-96DE-4586-8592-4C911E4A0B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28613" y="4894067"/>
            <a:ext cx="2276475" cy="1651391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E1073BE-557B-40EC-804B-82F263E676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10147104" y="4813104"/>
            <a:ext cx="2317697" cy="1772094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7D3C0FD3-EAC8-4D9B-B98B-50FC884671F4}"/>
              </a:ext>
            </a:extLst>
          </p:cNvPr>
          <p:cNvSpPr/>
          <p:nvPr/>
        </p:nvSpPr>
        <p:spPr>
          <a:xfrm>
            <a:off x="946431" y="1477663"/>
            <a:ext cx="441384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queremos um peito para repousarmos a alma nos dias em que o cansaço se faz presente </a:t>
            </a:r>
          </a:p>
        </p:txBody>
      </p:sp>
    </p:spTree>
    <p:extLst>
      <p:ext uri="{BB962C8B-B14F-4D97-AF65-F5344CB8AC3E}">
        <p14:creationId xmlns:p14="http://schemas.microsoft.com/office/powerpoint/2010/main" val="3005886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dir="d" isContent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24A8B3A-597D-4C9F-913F-5F7FD72E34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0575" y="800099"/>
            <a:ext cx="10629900" cy="5257801"/>
          </a:xfrm>
          <a:prstGeom prst="rect">
            <a:avLst/>
          </a:prstGeom>
          <a:effectLst>
            <a:softEdge rad="1905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666A8A48-A015-4C01-B380-664326B6F3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267586" y="267586"/>
            <a:ext cx="2307265" cy="1772093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003AD84-C962-4946-9298-65DD80DFAB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41687" y="278217"/>
            <a:ext cx="2328530" cy="177209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4C14A348-8185-475A-9835-51C4E5E293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12542" y="4894067"/>
            <a:ext cx="2276475" cy="1651391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7F9B9E4-AF3F-41C9-8E60-E170D564A8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10147104" y="4813104"/>
            <a:ext cx="2317697" cy="1772094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07B04B2A-0BD2-40F0-85F6-FC176DEB4192}"/>
              </a:ext>
            </a:extLst>
          </p:cNvPr>
          <p:cNvSpPr/>
          <p:nvPr/>
        </p:nvSpPr>
        <p:spPr>
          <a:xfrm>
            <a:off x="1107057" y="1276154"/>
            <a:ext cx="398252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 temos os maiores sonhos do mundo em nós; buscamos o tempo inteiro sermos entendidos</a:t>
            </a:r>
          </a:p>
        </p:txBody>
      </p:sp>
    </p:spTree>
    <p:extLst>
      <p:ext uri="{BB962C8B-B14F-4D97-AF65-F5344CB8AC3E}">
        <p14:creationId xmlns:p14="http://schemas.microsoft.com/office/powerpoint/2010/main" val="176612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dir="d" isContent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F9F90EDD-A10D-4610-AD5C-ADDEAEE8D7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626" y="819149"/>
            <a:ext cx="10601324" cy="5257801"/>
          </a:xfrm>
          <a:prstGeom prst="rect">
            <a:avLst/>
          </a:prstGeom>
          <a:effectLst>
            <a:softEdge rad="1905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C216793F-9169-4EC6-9DD4-405733EBEA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267586" y="267586"/>
            <a:ext cx="2307265" cy="1772093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3480D56-9332-4B33-B27E-C6AF140889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41687" y="278217"/>
            <a:ext cx="2328530" cy="177209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E685CCD-36FB-4D0C-863F-07EA4CBAEA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91838" y="4894067"/>
            <a:ext cx="2276475" cy="1651391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5CB0C54-5926-4001-AC7D-2443DC46B6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10147104" y="4813104"/>
            <a:ext cx="2317697" cy="1772094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8757902F-48BE-462B-B4EA-96A78E3F465C}"/>
              </a:ext>
            </a:extLst>
          </p:cNvPr>
          <p:cNvSpPr/>
          <p:nvPr/>
        </p:nvSpPr>
        <p:spPr>
          <a:xfrm>
            <a:off x="1256145" y="1077317"/>
            <a:ext cx="9224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 aprendemos, que, quanto mais tentamos entender o que se passa na mente do semelhante, mais nos vemos refletidos através dele.</a:t>
            </a:r>
          </a:p>
        </p:txBody>
      </p:sp>
    </p:spTree>
    <p:extLst>
      <p:ext uri="{BB962C8B-B14F-4D97-AF65-F5344CB8AC3E}">
        <p14:creationId xmlns:p14="http://schemas.microsoft.com/office/powerpoint/2010/main" val="14816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rism dir="d" isContent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CD24AB2-1C5A-413A-B5ED-588761F5DD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0575" y="800100"/>
            <a:ext cx="10601325" cy="5229225"/>
          </a:xfrm>
          <a:prstGeom prst="rect">
            <a:avLst/>
          </a:prstGeom>
          <a:effectLst>
            <a:softEdge rad="1905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CE82AF19-9278-4A82-99B2-22489A4406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267586" y="267586"/>
            <a:ext cx="2307265" cy="1772093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7932909-9ED2-4D6D-A3A6-D19C65E566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41687" y="278217"/>
            <a:ext cx="2328530" cy="177209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1CA8FA0-9364-4A06-91DD-3D92EA14FD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12542" y="4894067"/>
            <a:ext cx="2276475" cy="1651391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5263D1A-249C-47A3-B912-282EDD0C63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10147104" y="4813104"/>
            <a:ext cx="2317697" cy="1772094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A2D45168-6696-44E4-9838-C1ACADECA9DB}"/>
              </a:ext>
            </a:extLst>
          </p:cNvPr>
          <p:cNvSpPr/>
          <p:nvPr/>
        </p:nvSpPr>
        <p:spPr>
          <a:xfrm>
            <a:off x="971799" y="1549986"/>
            <a:ext cx="318173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É como se todos 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fôssemos partes de um todo, </a:t>
            </a:r>
          </a:p>
        </p:txBody>
      </p:sp>
    </p:spTree>
    <p:extLst>
      <p:ext uri="{BB962C8B-B14F-4D97-AF65-F5344CB8AC3E}">
        <p14:creationId xmlns:p14="http://schemas.microsoft.com/office/powerpoint/2010/main" val="3515348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prism dir="d" isContent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4591B6F-10BC-4E23-A552-C15A9A915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267586" y="267586"/>
            <a:ext cx="2307265" cy="1772093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3F56B616-F2B1-40A6-B543-0525317C5B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41687" y="278217"/>
            <a:ext cx="2328530" cy="1772095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D284BBEA-1EE1-4388-8B74-6066BBBD85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12542" y="4894067"/>
            <a:ext cx="2276475" cy="1651391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D9D8AF3-8E5B-401B-8C21-20360E1E09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10147104" y="4813104"/>
            <a:ext cx="2317697" cy="1772094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EA40848-0A7E-4F7B-A80F-1C37FA5C40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6808" y="786809"/>
            <a:ext cx="10611293" cy="5252484"/>
          </a:xfrm>
          <a:prstGeom prst="rect">
            <a:avLst/>
          </a:prstGeom>
          <a:effectLst>
            <a:softEdge rad="190500"/>
          </a:effec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4B411C41-74B6-4E5E-AE99-4A6DE511A5D8}"/>
              </a:ext>
            </a:extLst>
          </p:cNvPr>
          <p:cNvSpPr/>
          <p:nvPr/>
        </p:nvSpPr>
        <p:spPr>
          <a:xfrm>
            <a:off x="1003540" y="2986161"/>
            <a:ext cx="43275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que na sua grandiosa sabedoria, faz questão que os nossos destinos se cruzem...</a:t>
            </a:r>
          </a:p>
        </p:txBody>
      </p:sp>
    </p:spTree>
    <p:extLst>
      <p:ext uri="{BB962C8B-B14F-4D97-AF65-F5344CB8AC3E}">
        <p14:creationId xmlns:p14="http://schemas.microsoft.com/office/powerpoint/2010/main" val="1404592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dir="d" isContent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F597B38-3CB9-4529-B4EA-BAA84F7BD3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810882" y="800100"/>
            <a:ext cx="10584611" cy="5257800"/>
          </a:xfrm>
          <a:prstGeom prst="rect">
            <a:avLst/>
          </a:prstGeom>
          <a:effectLst>
            <a:softEdge rad="1905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A3F367D7-32E1-4AD2-AF29-FCE2D71ABB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267586" y="267586"/>
            <a:ext cx="2307265" cy="1772093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5371467-36C7-4B1E-A9D1-13A2A2ECEE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41687" y="278218"/>
            <a:ext cx="2328530" cy="177209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E83520C8-E2F7-44E2-BD5A-C854AA9948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12542" y="4894067"/>
            <a:ext cx="2276475" cy="1651391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08BB4EC-8DD9-4195-99B3-A20971192E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10158864" y="4833714"/>
            <a:ext cx="2317697" cy="1772094"/>
          </a:xfrm>
          <a:prstGeom prst="rect">
            <a:avLst/>
          </a:prstGeom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3DD4B3F2-6F96-46CF-B32F-9B902B188791}"/>
              </a:ext>
            </a:extLst>
          </p:cNvPr>
          <p:cNvSpPr/>
          <p:nvPr/>
        </p:nvSpPr>
        <p:spPr>
          <a:xfrm>
            <a:off x="773533" y="1026242"/>
            <a:ext cx="48418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talvez ninguém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passe pelas nossas vidas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por acaso mesmo!</a:t>
            </a:r>
          </a:p>
        </p:txBody>
      </p:sp>
    </p:spTree>
    <p:extLst>
      <p:ext uri="{BB962C8B-B14F-4D97-AF65-F5344CB8AC3E}">
        <p14:creationId xmlns:p14="http://schemas.microsoft.com/office/powerpoint/2010/main" val="972834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prism dir="d"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1F2C243-4E88-40EB-8FE0-20AD46686F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267586" y="267586"/>
            <a:ext cx="2307265" cy="1772093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17FEE8C9-1F38-4F32-844D-A480BB817A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41687" y="278217"/>
            <a:ext cx="2328530" cy="1772095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C8C3CDFB-3D1F-460D-80A0-F629A0A2FD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12542" y="4894067"/>
            <a:ext cx="2276475" cy="1651391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AA73D70-88D2-4B93-B927-0C701A9AD3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10147104" y="4813104"/>
            <a:ext cx="2317697" cy="1772094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DE17522C-3014-49EA-9359-B18A7135CF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5" y="786809"/>
            <a:ext cx="10583041" cy="5307197"/>
          </a:xfrm>
          <a:prstGeom prst="rect">
            <a:avLst/>
          </a:prstGeom>
          <a:effectLst>
            <a:softEdge rad="190500"/>
          </a:effec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2BC93604-2AC7-4F95-BFE5-BA4F19A97FCE}"/>
              </a:ext>
            </a:extLst>
          </p:cNvPr>
          <p:cNvSpPr/>
          <p:nvPr/>
        </p:nvSpPr>
        <p:spPr>
          <a:xfrm>
            <a:off x="1125715" y="1034412"/>
            <a:ext cx="476612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Uns mais complexos, outros mais simples, caminhamos todos pelas estradas da vida em busca de respostas, </a:t>
            </a:r>
          </a:p>
        </p:txBody>
      </p:sp>
    </p:spTree>
    <p:extLst>
      <p:ext uri="{BB962C8B-B14F-4D97-AF65-F5344CB8AC3E}">
        <p14:creationId xmlns:p14="http://schemas.microsoft.com/office/powerpoint/2010/main" val="1512103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rism dir="d" isContent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74BEA31-3B69-4248-B927-3B0D20AE07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267586" y="267586"/>
            <a:ext cx="2307265" cy="1772093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EF021A1E-98A5-4200-97CF-949B8CAE94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41687" y="278217"/>
            <a:ext cx="2328530" cy="177209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9CF5D01-39EB-4579-89F8-5B2A0E56A4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12542" y="4894067"/>
            <a:ext cx="2276475" cy="1651391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31AACEA-AE55-43E2-9649-75075A1C70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10147104" y="4813104"/>
            <a:ext cx="2317697" cy="177209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4A099ADB-B25F-42E0-995E-AA276F245A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3266" y="786809"/>
            <a:ext cx="10604203" cy="5277072"/>
          </a:xfrm>
          <a:prstGeom prst="rect">
            <a:avLst/>
          </a:prstGeom>
          <a:effectLst>
            <a:softEdge rad="1905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203B9A22-3791-4644-8E04-5E25BFD41208}"/>
              </a:ext>
            </a:extLst>
          </p:cNvPr>
          <p:cNvSpPr/>
          <p:nvPr/>
        </p:nvSpPr>
        <p:spPr>
          <a:xfrm>
            <a:off x="1460739" y="4158258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tentamos resolver os nossos próprios enigmas, preencher os nossos vazios</a:t>
            </a:r>
          </a:p>
        </p:txBody>
      </p:sp>
    </p:spTree>
    <p:extLst>
      <p:ext uri="{BB962C8B-B14F-4D97-AF65-F5344CB8AC3E}">
        <p14:creationId xmlns:p14="http://schemas.microsoft.com/office/powerpoint/2010/main" val="3320022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dir="d" isContent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976F9DF-6584-4077-AAB4-F12428FE8C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099" y="809625"/>
            <a:ext cx="10601325" cy="5229225"/>
          </a:xfrm>
          <a:prstGeom prst="rect">
            <a:avLst/>
          </a:prstGeom>
          <a:effectLst>
            <a:softEdge rad="1905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F9A9F318-44A4-4D8B-AC91-4DC6190407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267586" y="267586"/>
            <a:ext cx="2307265" cy="1772093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B44C241-CC07-4227-B618-3B1803BDA2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41687" y="278217"/>
            <a:ext cx="2328530" cy="1772095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DD29F2C3-7CB1-4EE3-B3E0-B13E48F6A9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12542" y="4894067"/>
            <a:ext cx="2276475" cy="1651391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E92AAA0A-81F3-4614-BB80-728B95362D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10147104" y="4813104"/>
            <a:ext cx="2317697" cy="1772094"/>
          </a:xfrm>
          <a:prstGeom prst="rect">
            <a:avLst/>
          </a:prstGeom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958CE40C-B39A-4584-BC16-C6A42AC9830D}"/>
              </a:ext>
            </a:extLst>
          </p:cNvPr>
          <p:cNvSpPr/>
          <p:nvPr/>
        </p:nvSpPr>
        <p:spPr>
          <a:xfrm>
            <a:off x="977660" y="1690069"/>
            <a:ext cx="672572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 sorrirmos como sinônimo de gratidão por tudo que aprendemos ao longo do caminho.</a:t>
            </a:r>
          </a:p>
        </p:txBody>
      </p:sp>
    </p:spTree>
    <p:extLst>
      <p:ext uri="{BB962C8B-B14F-4D97-AF65-F5344CB8AC3E}">
        <p14:creationId xmlns:p14="http://schemas.microsoft.com/office/powerpoint/2010/main" val="1367202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dir="d" isContent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3605FE8-262D-4816-B709-C6D8E65556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0574" y="781050"/>
            <a:ext cx="10582275" cy="5314950"/>
          </a:xfrm>
          <a:prstGeom prst="rect">
            <a:avLst/>
          </a:prstGeom>
          <a:effectLst>
            <a:softEdge rad="1905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200749E-17ED-4E3D-965B-E11252777D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267586" y="267586"/>
            <a:ext cx="2307265" cy="1772093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7F012CBD-CA72-4D28-A679-2DB24C7863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41687" y="278217"/>
            <a:ext cx="2328530" cy="1772095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780CF7B-7E60-45E1-A363-3408DC2814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12542" y="4894067"/>
            <a:ext cx="2276475" cy="1651391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0F5A958B-ADB2-46EF-BAB6-5835D31714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10147104" y="4813104"/>
            <a:ext cx="2317697" cy="1772094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B93D7F90-B2BA-4738-B03A-A147009B0427}"/>
              </a:ext>
            </a:extLst>
          </p:cNvPr>
          <p:cNvSpPr/>
          <p:nvPr/>
        </p:nvSpPr>
        <p:spPr>
          <a:xfrm>
            <a:off x="819151" y="1153103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E, apesar das minhas falhas e desvios, nesses encontros providenciais que a Vida faz questão de me 'arranjar',</a:t>
            </a:r>
          </a:p>
        </p:txBody>
      </p:sp>
    </p:spTree>
    <p:extLst>
      <p:ext uri="{BB962C8B-B14F-4D97-AF65-F5344CB8AC3E}">
        <p14:creationId xmlns:p14="http://schemas.microsoft.com/office/powerpoint/2010/main" val="2153101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A6DF9F2-02CE-4890-82A2-C330AD092E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267586" y="267586"/>
            <a:ext cx="2307265" cy="1772093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EE784738-5FA6-4880-AE4C-ACEBF5B3CA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41687" y="278217"/>
            <a:ext cx="2328530" cy="1772095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84E75207-31E7-4B05-9149-776DBA2337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12542" y="4894067"/>
            <a:ext cx="2276475" cy="1651391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DC385D9-5D5E-4A20-BE9F-DCC9C389EB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10147104" y="4813104"/>
            <a:ext cx="2317697" cy="1772094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F4469D3-1B25-43E6-B82E-870F9D96BF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257" y="786809"/>
            <a:ext cx="10610489" cy="5295014"/>
          </a:xfrm>
          <a:prstGeom prst="rect">
            <a:avLst/>
          </a:prstGeom>
          <a:effectLst>
            <a:softEdge rad="190500"/>
          </a:effec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E60E3046-AFD8-46A0-A24E-D5126DF58237}"/>
              </a:ext>
            </a:extLst>
          </p:cNvPr>
          <p:cNvSpPr/>
          <p:nvPr/>
        </p:nvSpPr>
        <p:spPr>
          <a:xfrm>
            <a:off x="1227827" y="1029116"/>
            <a:ext cx="406906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muitas vezes, acabo por me surpreender com a minha capacidade de acreditar,</a:t>
            </a:r>
          </a:p>
        </p:txBody>
      </p:sp>
    </p:spTree>
    <p:extLst>
      <p:ext uri="{BB962C8B-B14F-4D97-AF65-F5344CB8AC3E}">
        <p14:creationId xmlns:p14="http://schemas.microsoft.com/office/powerpoint/2010/main" val="4041738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dir="d" isContent="1"/>
      </p:transition>
    </mc:Choice>
    <mc:Fallback>
      <p:transition spd="slow" advTm="13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3FEB9DA-75D6-42E8-9634-F80C219F94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099" y="809625"/>
            <a:ext cx="10582275" cy="5219700"/>
          </a:xfrm>
          <a:prstGeom prst="rect">
            <a:avLst/>
          </a:prstGeom>
          <a:effectLst>
            <a:softEdge rad="1905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87B33474-D4E1-4EA6-9B9C-EDFAA14640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267586" y="267586"/>
            <a:ext cx="2307265" cy="1772093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8EFDFF7E-C2E9-47D0-86E3-18DC050EA5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41687" y="278217"/>
            <a:ext cx="2328530" cy="177209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E9322F8-BB13-4EB0-B055-D738F292FE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12542" y="4894067"/>
            <a:ext cx="2276475" cy="1651391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4D6043A-CDCB-4232-9346-53D4AB988B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10147104" y="4813104"/>
            <a:ext cx="2317697" cy="1772094"/>
          </a:xfrm>
          <a:prstGeom prst="rect">
            <a:avLst/>
          </a:prstGeom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DF2939DC-B684-4756-8565-BBFFAB9F0C0B}"/>
              </a:ext>
            </a:extLst>
          </p:cNvPr>
          <p:cNvSpPr/>
          <p:nvPr/>
        </p:nvSpPr>
        <p:spPr>
          <a:xfrm>
            <a:off x="1680987" y="967277"/>
            <a:ext cx="833886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que tudo, enfim, fará sentido e eu serei muito mais do que olhos que viram, mas o que a minha alma, sempre sonhou! </a:t>
            </a:r>
          </a:p>
        </p:txBody>
      </p:sp>
    </p:spTree>
    <p:extLst>
      <p:ext uri="{BB962C8B-B14F-4D97-AF65-F5344CB8AC3E}">
        <p14:creationId xmlns:p14="http://schemas.microsoft.com/office/powerpoint/2010/main" val="1414588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rism dir="d" isContent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9E11B44-747F-4795-B341-AF1069CAB8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267586" y="267586"/>
            <a:ext cx="2307265" cy="1772093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2C57FE5-1C2C-4822-B1F5-4880EDC93D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41687" y="278217"/>
            <a:ext cx="2328530" cy="1772095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5148366-9034-445D-9FCF-95327F8F6C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12542" y="4894067"/>
            <a:ext cx="2276475" cy="1651391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22A04233-FCC8-4CC3-94CF-294C87D082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10147104" y="4813104"/>
            <a:ext cx="2317697" cy="177209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657F49A6-5435-41AA-80E4-D3290527B0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9339" y="808074"/>
            <a:ext cx="10621925" cy="5305647"/>
          </a:xfrm>
          <a:prstGeom prst="rect">
            <a:avLst/>
          </a:prstGeom>
          <a:effectLst>
            <a:softEdge rad="190500"/>
          </a:effectLst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1CEA83C2-9C8D-43DD-8ED7-DB0F67154790}"/>
              </a:ext>
            </a:extLst>
          </p:cNvPr>
          <p:cNvSpPr txBox="1"/>
          <p:nvPr/>
        </p:nvSpPr>
        <p:spPr>
          <a:xfrm>
            <a:off x="3555596" y="867059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Autor do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Texto:Vitor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 Ávila</a:t>
            </a:r>
          </a:p>
          <a:p>
            <a:pPr algn="ctr"/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Música:Toni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Braxton-Spanish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Guitar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B0F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B0F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B0F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B0F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B0F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B0F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B0F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B0F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8F5B1EB6-E415-4771-A7D7-ABB4DA8F0938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371"/>
          <a:stretch/>
        </p:blipFill>
        <p:spPr>
          <a:xfrm>
            <a:off x="1583670" y="1233294"/>
            <a:ext cx="2035524" cy="20751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13039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0">
        <p14:prism dir="d" isContent="1"/>
      </p:transition>
    </mc:Choice>
    <mc:Fallback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</TotalTime>
  <Words>354</Words>
  <Application>Microsoft Office PowerPoint</Application>
  <PresentationFormat>Ecrã Panorâmico</PresentationFormat>
  <Paragraphs>34</Paragraphs>
  <Slides>20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20</vt:i4>
      </vt:variant>
    </vt:vector>
  </HeadingPairs>
  <TitlesOfParts>
    <vt:vector size="25" baseType="lpstr">
      <vt:lpstr>Andalus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10</cp:revision>
  <dcterms:created xsi:type="dcterms:W3CDTF">2019-07-18T19:15:29Z</dcterms:created>
  <dcterms:modified xsi:type="dcterms:W3CDTF">2019-07-20T19:54:02Z</dcterms:modified>
</cp:coreProperties>
</file>