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67" r:id="rId4"/>
    <p:sldId id="261" r:id="rId5"/>
    <p:sldId id="270" r:id="rId6"/>
    <p:sldId id="262" r:id="rId7"/>
    <p:sldId id="256" r:id="rId8"/>
    <p:sldId id="263" r:id="rId9"/>
    <p:sldId id="268" r:id="rId10"/>
    <p:sldId id="264" r:id="rId11"/>
    <p:sldId id="269" r:id="rId12"/>
    <p:sldId id="265" r:id="rId13"/>
    <p:sldId id="266" r:id="rId14"/>
    <p:sldId id="259" r:id="rId15"/>
    <p:sldId id="258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4084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9444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0035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5963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604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795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9750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1685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8850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3161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36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3090D-F482-45A9-A728-926CE19D752E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6416B-07E3-4CA7-9080-C197732E905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096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3" name="As rosas não falam 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84179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363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326784">
            <a:off x="3207380" y="1792306"/>
            <a:ext cx="4208500" cy="9483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Duas Rosas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332992">
            <a:off x="2811294" y="3278727"/>
            <a:ext cx="4485684" cy="92615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err="1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5400" b="1" cap="none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54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“Poeta Amor”</a:t>
            </a:r>
            <a:endParaRPr lang="pt-B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204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2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950" decel="50000" fill="hold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4" y="214148"/>
            <a:ext cx="7620000" cy="4929352"/>
          </a:xfrm>
          <a:prstGeom prst="rect">
            <a:avLst/>
          </a:prstGeom>
          <a:effectLst>
            <a:softEdge rad="508000"/>
          </a:effectLst>
        </p:spPr>
      </p:pic>
    </p:spTree>
    <p:extLst>
      <p:ext uri="{BB962C8B-B14F-4D97-AF65-F5344CB8AC3E}">
        <p14:creationId xmlns:p14="http://schemas.microsoft.com/office/powerpoint/2010/main" val="3634093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22697" y="802035"/>
            <a:ext cx="282641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Fui ao jardim,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colhi pra ti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é meu amor!</a:t>
            </a:r>
          </a:p>
          <a:p>
            <a:pPr algn="ctr"/>
            <a:endParaRPr lang="pt-BR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não falam,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exalam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sinto por ti.</a:t>
            </a:r>
          </a:p>
        </p:txBody>
      </p:sp>
    </p:spTree>
    <p:extLst>
      <p:ext uri="{BB962C8B-B14F-4D97-AF65-F5344CB8AC3E}">
        <p14:creationId xmlns:p14="http://schemas.microsoft.com/office/powerpoint/2010/main" val="416310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32" y="73572"/>
            <a:ext cx="7945820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2717842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00982" y="179294"/>
            <a:ext cx="533351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exalam o </a:t>
            </a:r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amor,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cantado em prosa,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rimas , sem rimas.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Alexandrinos, talvez,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importa a métrica,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perdoem os poetas,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antes de tudo, um poema 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decassílabos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parâmetros, dores e desenganos.</a:t>
            </a:r>
          </a:p>
        </p:txBody>
      </p:sp>
    </p:spTree>
    <p:extLst>
      <p:ext uri="{BB962C8B-B14F-4D97-AF65-F5344CB8AC3E}">
        <p14:creationId xmlns:p14="http://schemas.microsoft.com/office/powerpoint/2010/main" val="104621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circle/>
      </p:transition>
    </mc:Choice>
    <mc:Fallback>
      <p:transition spd="slow" advTm="1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08" y="126124"/>
            <a:ext cx="7334655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78114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7144" y="1639614"/>
            <a:ext cx="41825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Não! Paremos com isso !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tenho a te dizer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mais importante que tudo.</a:t>
            </a:r>
          </a:p>
        </p:txBody>
      </p:sp>
    </p:spTree>
    <p:extLst>
      <p:ext uri="{BB962C8B-B14F-4D97-AF65-F5344CB8AC3E}">
        <p14:creationId xmlns:p14="http://schemas.microsoft.com/office/powerpoint/2010/main" val="151647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90" y="315311"/>
            <a:ext cx="7304689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309795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06144" y="1294477"/>
            <a:ext cx="399179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as rosas do meu amor,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caladas, cálidas,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prontas a receber a seiva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que tiveres dentro de ti,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estar junto a mim!</a:t>
            </a:r>
          </a:p>
        </p:txBody>
      </p:sp>
    </p:spTree>
    <p:extLst>
      <p:ext uri="{BB962C8B-B14F-4D97-AF65-F5344CB8AC3E}">
        <p14:creationId xmlns:p14="http://schemas.microsoft.com/office/powerpoint/2010/main" val="114378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126124"/>
            <a:ext cx="8177048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163684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00796" y="956441"/>
            <a:ext cx="347563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poema de paixão,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quase sem paixão,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não sei o 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sentes por mim, 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deixo apenas,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rosas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amor por ti!</a:t>
            </a:r>
          </a:p>
        </p:txBody>
      </p:sp>
    </p:spTree>
    <p:extLst>
      <p:ext uri="{BB962C8B-B14F-4D97-AF65-F5344CB8AC3E}">
        <p14:creationId xmlns:p14="http://schemas.microsoft.com/office/powerpoint/2010/main" val="2640167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87" y="84083"/>
            <a:ext cx="7851226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1722906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200" y="1016219"/>
            <a:ext cx="3643586" cy="3643586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67" y="1234116"/>
            <a:ext cx="3333750" cy="3207791"/>
          </a:xfrm>
          <a:prstGeom prst="rect">
            <a:avLst/>
          </a:prstGeom>
          <a:effectLst>
            <a:softEdge rad="520700"/>
          </a:effectLst>
        </p:spPr>
      </p:pic>
      <p:sp>
        <p:nvSpPr>
          <p:cNvPr id="2" name="CaixaDeTexto 1"/>
          <p:cNvSpPr txBox="1"/>
          <p:nvPr/>
        </p:nvSpPr>
        <p:spPr>
          <a:xfrm>
            <a:off x="925413" y="4659805"/>
            <a:ext cx="3124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486401" y="466783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42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647" y="466927"/>
            <a:ext cx="7247497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 (Poeta Amor)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As Rosas não Falam-Instrumental</a:t>
            </a:r>
          </a:p>
          <a:p>
            <a:pPr algn="ctr"/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251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</TotalTime>
  <Words>203</Words>
  <Application>Microsoft Office PowerPoint</Application>
  <PresentationFormat>Apresentação na tela (16:9)</PresentationFormat>
  <Paragraphs>48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2018-04-04T22:44:10Z</dcterms:created>
  <dcterms:modified xsi:type="dcterms:W3CDTF">2018-04-15T18:49:56Z</dcterms:modified>
</cp:coreProperties>
</file>