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3" r:id="rId4"/>
    <p:sldId id="258" r:id="rId5"/>
    <p:sldId id="257" r:id="rId6"/>
    <p:sldId id="269" r:id="rId7"/>
    <p:sldId id="260" r:id="rId8"/>
    <p:sldId id="261" r:id="rId9"/>
    <p:sldId id="270" r:id="rId10"/>
    <p:sldId id="264" r:id="rId11"/>
    <p:sldId id="265" r:id="rId12"/>
    <p:sldId id="268" r:id="rId13"/>
    <p:sldId id="262" r:id="rId14"/>
    <p:sldId id="266" r:id="rId15"/>
    <p:sldId id="271" r:id="rId16"/>
    <p:sldId id="25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96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363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600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025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549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64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2003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429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51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86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8981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E9401-6035-463F-8B38-5596995BB323}" type="datetimeFigureOut">
              <a:rPr lang="pt-BR" smtClean="0"/>
              <a:t>27/07/2020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56399-C2DB-44EA-AA6E-59EFA3E8C6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837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A Thousand Years (Piano Cello ) - The Piano Guys-[AudioTrimmer.com]">
            <a:hlinkClick r:id="" action="ppaction://media"/>
            <a:extLst>
              <a:ext uri="{FF2B5EF4-FFF2-40B4-BE49-F238E27FC236}">
                <a16:creationId xmlns:a16="http://schemas.microsoft.com/office/drawing/2014/main" id="{45B91603-51EC-4F0F-A093-B2F8EB0BE0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760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7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7" y="-1999589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 descr="Mulher com flor na cabeça&#10;&#10;Descrição gerada automaticamente">
            <a:extLst>
              <a:ext uri="{FF2B5EF4-FFF2-40B4-BE49-F238E27FC236}">
                <a16:creationId xmlns:a16="http://schemas.microsoft.com/office/drawing/2014/main" id="{9290884D-2746-4A71-8DF9-C9419320B5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419" y="472666"/>
            <a:ext cx="6868632" cy="43651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9213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8" y="-1998626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BFED5A6-1EE8-4EC0-AFB6-95A813F0BDBC}"/>
              </a:ext>
            </a:extLst>
          </p:cNvPr>
          <p:cNvSpPr/>
          <p:nvPr/>
        </p:nvSpPr>
        <p:spPr>
          <a:xfrm>
            <a:off x="3564722" y="1215852"/>
            <a:ext cx="2162838" cy="10940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9D24B03-F3F9-4961-BDED-8D3A241234F8}"/>
              </a:ext>
            </a:extLst>
          </p:cNvPr>
          <p:cNvSpPr/>
          <p:nvPr/>
        </p:nvSpPr>
        <p:spPr>
          <a:xfrm>
            <a:off x="2642219" y="2801343"/>
            <a:ext cx="4007843" cy="7234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CC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Ariovaldo </a:t>
            </a:r>
            <a:r>
              <a:rPr lang="pt-BR" sz="5400" b="1" cap="none" spc="0" dirty="0" err="1">
                <a:ln>
                  <a:solidFill>
                    <a:srgbClr val="FF99CC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Cavarzan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245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pageCurlSingle" invX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7" y="-1999589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A45BEA2-9EAD-47ED-A6F2-A4CC37FBA178}"/>
              </a:ext>
            </a:extLst>
          </p:cNvPr>
          <p:cNvSpPr txBox="1"/>
          <p:nvPr/>
        </p:nvSpPr>
        <p:spPr>
          <a:xfrm>
            <a:off x="1360873" y="1577591"/>
            <a:ext cx="64199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o sol,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renascer a cada nova manhã,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aquecer e iluminar a minha vida.</a:t>
            </a:r>
          </a:p>
        </p:txBody>
      </p:sp>
    </p:spTree>
    <p:extLst>
      <p:ext uri="{BB962C8B-B14F-4D97-AF65-F5344CB8AC3E}">
        <p14:creationId xmlns:p14="http://schemas.microsoft.com/office/powerpoint/2010/main" val="3692242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wind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0D7A9D3-F3FF-4064-88F7-9CEF4671C70E}"/>
              </a:ext>
            </a:extLst>
          </p:cNvPr>
          <p:cNvSpPr txBox="1"/>
          <p:nvPr/>
        </p:nvSpPr>
        <p:spPr>
          <a:xfrm>
            <a:off x="2014125" y="1417107"/>
            <a:ext cx="51146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o dia,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Enfeitado de luz,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tornar sempre renovadas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As esperanças, em mim.</a:t>
            </a:r>
          </a:p>
        </p:txBody>
      </p:sp>
    </p:spTree>
    <p:extLst>
      <p:ext uri="{BB962C8B-B14F-4D97-AF65-F5344CB8AC3E}">
        <p14:creationId xmlns:p14="http://schemas.microsoft.com/office/powerpoint/2010/main" val="421849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pic>
        <p:nvPicPr>
          <p:cNvPr id="4" name="Imagem 3" descr="Menina com flor na cabeça&#10;&#10;Descrição gerada automaticamente">
            <a:extLst>
              <a:ext uri="{FF2B5EF4-FFF2-40B4-BE49-F238E27FC236}">
                <a16:creationId xmlns:a16="http://schemas.microsoft.com/office/drawing/2014/main" id="{36FA983A-C34F-467C-9BE6-2F5FCC3D01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45355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10640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8000" advTm="3000">
        <p159:morph option="byObject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38F3C32-7A3B-4D88-990C-DC0BCCB3DF1B}"/>
              </a:ext>
            </a:extLst>
          </p:cNvPr>
          <p:cNvSpPr txBox="1"/>
          <p:nvPr/>
        </p:nvSpPr>
        <p:spPr>
          <a:xfrm>
            <a:off x="2046723" y="1446963"/>
            <a:ext cx="521129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a noite,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Prateada de luar,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me descortinar caminhos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entre escuridões e mistérios.</a:t>
            </a:r>
          </a:p>
        </p:txBody>
      </p:sp>
    </p:spTree>
    <p:extLst>
      <p:ext uri="{BB962C8B-B14F-4D97-AF65-F5344CB8AC3E}">
        <p14:creationId xmlns:p14="http://schemas.microsoft.com/office/powerpoint/2010/main" val="89333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FE3C10-1D83-43D1-BAC9-5D86F80F3218}"/>
              </a:ext>
            </a:extLst>
          </p:cNvPr>
          <p:cNvSpPr txBox="1"/>
          <p:nvPr/>
        </p:nvSpPr>
        <p:spPr>
          <a:xfrm>
            <a:off x="1925607" y="1293996"/>
            <a:ext cx="529164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a chuva,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Benfazeja e esperada,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cair com suavidade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solo feliz de minhas ilusões.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000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7" y="-1999589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 descr="Desenho de uma mulher&#10;&#10;Descrição gerada automaticamente">
            <a:extLst>
              <a:ext uri="{FF2B5EF4-FFF2-40B4-BE49-F238E27FC236}">
                <a16:creationId xmlns:a16="http://schemas.microsoft.com/office/drawing/2014/main" id="{54747DA5-C3BC-4892-A129-5CA4F1FC4C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96" y="350874"/>
            <a:ext cx="6996224" cy="44656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4266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71518C-EB9F-4105-A391-0C2592626AAF}"/>
              </a:ext>
            </a:extLst>
          </p:cNvPr>
          <p:cNvSpPr txBox="1"/>
          <p:nvPr/>
        </p:nvSpPr>
        <p:spPr>
          <a:xfrm>
            <a:off x="2672349" y="1637882"/>
            <a:ext cx="35654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o segredo,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que escancaro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portas do mundo.</a:t>
            </a:r>
          </a:p>
        </p:txBody>
      </p:sp>
    </p:spTree>
    <p:extLst>
      <p:ext uri="{BB962C8B-B14F-4D97-AF65-F5344CB8AC3E}">
        <p14:creationId xmlns:p14="http://schemas.microsoft.com/office/powerpoint/2010/main" val="56324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D622CB-58C9-4C0F-B311-BD152E35969B}"/>
              </a:ext>
            </a:extLst>
          </p:cNvPr>
          <p:cNvSpPr txBox="1"/>
          <p:nvPr/>
        </p:nvSpPr>
        <p:spPr>
          <a:xfrm>
            <a:off x="2520513" y="1396721"/>
            <a:ext cx="410182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a lua,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Majestosa e encantada,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espantar as trevas,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noites do meu viver.</a:t>
            </a:r>
          </a:p>
        </p:txBody>
      </p:sp>
    </p:spTree>
    <p:extLst>
      <p:ext uri="{BB962C8B-B14F-4D97-AF65-F5344CB8AC3E}">
        <p14:creationId xmlns:p14="http://schemas.microsoft.com/office/powerpoint/2010/main" val="2447586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pic>
        <p:nvPicPr>
          <p:cNvPr id="7" name="Imagem 6" descr="Uma imagem contendo grama, ao ar livre, pessoa, campo&#10;&#10;Descrição gerada automaticamente">
            <a:extLst>
              <a:ext uri="{FF2B5EF4-FFF2-40B4-BE49-F238E27FC236}">
                <a16:creationId xmlns:a16="http://schemas.microsoft.com/office/drawing/2014/main" id="{F58BBBFB-7979-473A-B2EB-BC93D80FE4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02" y="0"/>
            <a:ext cx="57734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184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dissolve/>
      </p:transition>
    </mc:Choice>
    <mc:Fallback>
      <p:transition spd="slow" advTm="3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7" y="-1999589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2722EB-AEBE-4658-A82F-177EFBBC429E}"/>
              </a:ext>
            </a:extLst>
          </p:cNvPr>
          <p:cNvSpPr txBox="1"/>
          <p:nvPr/>
        </p:nvSpPr>
        <p:spPr>
          <a:xfrm>
            <a:off x="1866428" y="1959429"/>
            <a:ext cx="54088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a ocasião que tenho,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renovar-me, a cada novo dia.</a:t>
            </a:r>
          </a:p>
        </p:txBody>
      </p:sp>
    </p:spTree>
    <p:extLst>
      <p:ext uri="{BB962C8B-B14F-4D97-AF65-F5344CB8AC3E}">
        <p14:creationId xmlns:p14="http://schemas.microsoft.com/office/powerpoint/2010/main" val="296018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28AF0DB8-7633-443A-B923-3425A0058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99587" y="-1999589"/>
            <a:ext cx="5142538" cy="91417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B8DC6B-37FC-4966-B120-B65F7B56F95D}"/>
              </a:ext>
            </a:extLst>
          </p:cNvPr>
          <p:cNvSpPr txBox="1"/>
          <p:nvPr/>
        </p:nvSpPr>
        <p:spPr>
          <a:xfrm>
            <a:off x="1738700" y="1467059"/>
            <a:ext cx="56643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é tudo aquilo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povoa os meus sonhos,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Razão de ser de todo o meu amor.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04/10/2011 </a:t>
            </a:r>
          </a:p>
        </p:txBody>
      </p:sp>
    </p:spTree>
    <p:extLst>
      <p:ext uri="{BB962C8B-B14F-4D97-AF65-F5344CB8AC3E}">
        <p14:creationId xmlns:p14="http://schemas.microsoft.com/office/powerpoint/2010/main" val="280742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Desenho de uma flor&#10;&#10;Descrição gerada automaticamente">
            <a:extLst>
              <a:ext uri="{FF2B5EF4-FFF2-40B4-BE49-F238E27FC236}">
                <a16:creationId xmlns:a16="http://schemas.microsoft.com/office/drawing/2014/main" id="{F6CA81BA-DEEE-40AB-A292-E6F45089AF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10320" r="4363" b="10320"/>
          <a:stretch/>
        </p:blipFill>
        <p:spPr>
          <a:xfrm>
            <a:off x="0" y="0"/>
            <a:ext cx="9142857" cy="5142539"/>
          </a:xfrm>
          <a:prstGeom prst="rect">
            <a:avLst/>
          </a:prstGeom>
          <a:effectLst>
            <a:softEdge rad="241300"/>
          </a:effectLst>
        </p:spPr>
      </p:pic>
      <p:pic>
        <p:nvPicPr>
          <p:cNvPr id="4" name="Imagem 3" descr="Menina de vestido rosa perto de flor&#10;&#10;Descrição gerada automaticamente">
            <a:extLst>
              <a:ext uri="{FF2B5EF4-FFF2-40B4-BE49-F238E27FC236}">
                <a16:creationId xmlns:a16="http://schemas.microsoft.com/office/drawing/2014/main" id="{630BDEF0-07A3-46F0-B5B5-5C15AB13D1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08" y="0"/>
            <a:ext cx="56884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043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edifício, homem, andando de, onda&#10;&#10;Descrição gerada automaticamente">
            <a:extLst>
              <a:ext uri="{FF2B5EF4-FFF2-40B4-BE49-F238E27FC236}">
                <a16:creationId xmlns:a16="http://schemas.microsoft.com/office/drawing/2014/main" id="{5863D624-0842-4C17-B61F-7188B2D76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6" b="22214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">
            <a:extLst>
              <a:ext uri="{FF2B5EF4-FFF2-40B4-BE49-F238E27FC236}">
                <a16:creationId xmlns:a16="http://schemas.microsoft.com/office/drawing/2014/main" id="{F512C601-7278-4147-89B2-F7AB88CA7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3590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31DCE1D-AF2F-4343-9C35-4BDAAAB4C1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478" y="464234"/>
            <a:ext cx="3162593" cy="2571750"/>
          </a:xfrm>
          <a:prstGeom prst="rect">
            <a:avLst/>
          </a:prstGeom>
        </p:spPr>
      </p:pic>
      <p:pic>
        <p:nvPicPr>
          <p:cNvPr id="5" name="Imagem 4" descr="Mulher sorrindo posando para foto&#10;&#10;Descrição gerada automaticamente">
            <a:extLst>
              <a:ext uri="{FF2B5EF4-FFF2-40B4-BE49-F238E27FC236}">
                <a16:creationId xmlns:a16="http://schemas.microsoft.com/office/drawing/2014/main" id="{42A78A3D-DA8E-49BA-A9A8-AE04BA0226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185" y="770876"/>
            <a:ext cx="2573179" cy="22125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Homem com óculos de grau&#10;&#10;Descrição gerada automaticamente">
            <a:extLst>
              <a:ext uri="{FF2B5EF4-FFF2-40B4-BE49-F238E27FC236}">
                <a16:creationId xmlns:a16="http://schemas.microsoft.com/office/drawing/2014/main" id="{9E23A7D1-364E-4B1C-A7A6-D1A123C062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59" y="857250"/>
            <a:ext cx="2821781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73326F1-E0C3-4A8B-A427-C7E7F02E8DAE}"/>
              </a:ext>
            </a:extLst>
          </p:cNvPr>
          <p:cNvSpPr txBox="1"/>
          <p:nvPr/>
        </p:nvSpPr>
        <p:spPr>
          <a:xfrm>
            <a:off x="5964924" y="1230834"/>
            <a:ext cx="311174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919ACD4-BC18-484C-B6D7-FD1D3469369E}"/>
              </a:ext>
            </a:extLst>
          </p:cNvPr>
          <p:cNvSpPr txBox="1"/>
          <p:nvPr/>
        </p:nvSpPr>
        <p:spPr>
          <a:xfrm>
            <a:off x="3621444" y="2873272"/>
            <a:ext cx="508184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Thousand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Years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(Piano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Cello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3927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over/>
      </p:transition>
    </mc:Choice>
    <mc:Fallback>
      <p:transition spd="slow" advTm="12000">
        <p:cov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210</Words>
  <Application>Microsoft Office PowerPoint</Application>
  <PresentationFormat>Apresentação na tela (16:9)</PresentationFormat>
  <Paragraphs>41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9</cp:revision>
  <dcterms:created xsi:type="dcterms:W3CDTF">2020-07-24T00:52:55Z</dcterms:created>
  <dcterms:modified xsi:type="dcterms:W3CDTF">2020-07-28T00:13:36Z</dcterms:modified>
</cp:coreProperties>
</file>