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1" r:id="rId4"/>
    <p:sldId id="257" r:id="rId5"/>
    <p:sldId id="266" r:id="rId6"/>
    <p:sldId id="260" r:id="rId7"/>
    <p:sldId id="267" r:id="rId8"/>
    <p:sldId id="268" r:id="rId9"/>
    <p:sldId id="265" r:id="rId10"/>
    <p:sldId id="269" r:id="rId11"/>
    <p:sldId id="270" r:id="rId12"/>
    <p:sldId id="263" r:id="rId13"/>
    <p:sldId id="271" r:id="rId14"/>
    <p:sldId id="264" r:id="rId15"/>
    <p:sldId id="259" r:id="rId16"/>
    <p:sldId id="262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B620-2C14-481E-8CF6-62A2CFECC194}" type="datetimeFigureOut">
              <a:rPr lang="pt-BR" smtClean="0"/>
              <a:t>13/01/2020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109D-54E1-4967-915B-B5717D961E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7936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B620-2C14-481E-8CF6-62A2CFECC194}" type="datetimeFigureOut">
              <a:rPr lang="pt-BR" smtClean="0"/>
              <a:t>13/01/2020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109D-54E1-4967-915B-B5717D961E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9413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B620-2C14-481E-8CF6-62A2CFECC194}" type="datetimeFigureOut">
              <a:rPr lang="pt-BR" smtClean="0"/>
              <a:t>13/01/2020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109D-54E1-4967-915B-B5717D961E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0131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B620-2C14-481E-8CF6-62A2CFECC194}" type="datetimeFigureOut">
              <a:rPr lang="pt-BR" smtClean="0"/>
              <a:t>13/01/2020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109D-54E1-4967-915B-B5717D961E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0574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B620-2C14-481E-8CF6-62A2CFECC194}" type="datetimeFigureOut">
              <a:rPr lang="pt-BR" smtClean="0"/>
              <a:t>13/01/2020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109D-54E1-4967-915B-B5717D961E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87150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B620-2C14-481E-8CF6-62A2CFECC194}" type="datetimeFigureOut">
              <a:rPr lang="pt-BR" smtClean="0"/>
              <a:t>13/01/2020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109D-54E1-4967-915B-B5717D961E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7792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B620-2C14-481E-8CF6-62A2CFECC194}" type="datetimeFigureOut">
              <a:rPr lang="pt-BR" smtClean="0"/>
              <a:t>13/01/2020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109D-54E1-4967-915B-B5717D961E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2456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B620-2C14-481E-8CF6-62A2CFECC194}" type="datetimeFigureOut">
              <a:rPr lang="pt-BR" smtClean="0"/>
              <a:t>13/01/2020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109D-54E1-4967-915B-B5717D961E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1010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B620-2C14-481E-8CF6-62A2CFECC194}" type="datetimeFigureOut">
              <a:rPr lang="pt-BR" smtClean="0"/>
              <a:t>13/01/2020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109D-54E1-4967-915B-B5717D961E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9680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B620-2C14-481E-8CF6-62A2CFECC194}" type="datetimeFigureOut">
              <a:rPr lang="pt-BR" smtClean="0"/>
              <a:t>13/01/2020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109D-54E1-4967-915B-B5717D961E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086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09B620-2C14-481E-8CF6-62A2CFECC194}" type="datetimeFigureOut">
              <a:rPr lang="pt-BR" smtClean="0"/>
              <a:t>13/01/2020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02109D-54E1-4967-915B-B5717D961E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7756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8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09B620-2C14-481E-8CF6-62A2CFECC194}" type="datetimeFigureOut">
              <a:rPr lang="pt-BR" smtClean="0"/>
              <a:t>13/01/2020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02109D-54E1-4967-915B-B5717D961E0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9485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microsoft.com/office/2007/relationships/hdphoto" Target="../media/hdphoto5.wdp"/><Relationship Id="rId5" Type="http://schemas.openxmlformats.org/officeDocument/2006/relationships/image" Target="../media/image12.png"/><Relationship Id="rId4" Type="http://schemas.microsoft.com/office/2007/relationships/hdphoto" Target="../media/hdphoto4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Outra vez Pian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0639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0892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142261" y="1435229"/>
            <a:ext cx="3443440" cy="113652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Ausência...</a:t>
            </a:r>
            <a:endParaRPr lang="pt-BR" sz="5400" b="1" cap="none" spc="0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4479635" y="211008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endParaRPr lang="pt-B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2757915" y="3073505"/>
            <a:ext cx="421213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Maria Sonia </a:t>
            </a:r>
            <a:r>
              <a:rPr lang="pt-BR" sz="5400" b="1" cap="none" spc="0" dirty="0" err="1" smtClean="0">
                <a:ln>
                  <a:solidFill>
                    <a:schemeClr val="accent2">
                      <a:lumMod val="50000"/>
                    </a:schemeClr>
                  </a:solidFill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Calligraphy" panose="03010101010101010101" pitchFamily="66" charset="0"/>
              </a:rPr>
              <a:t>Laukaitis</a:t>
            </a:r>
            <a:endParaRPr lang="pt-BR" sz="5400" b="1" cap="none" spc="0" dirty="0">
              <a:ln>
                <a:solidFill>
                  <a:schemeClr val="accent2">
                    <a:lumMod val="50000"/>
                  </a:schemeClr>
                </a:solidFill>
              </a:ln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7725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204" y="0"/>
            <a:ext cx="7140102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4486721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pageCurlSing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94816" y="1266093"/>
            <a:ext cx="3650358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 Essa certeza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sua ausência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Cava em mim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vazio ...cala - me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Profundamente</a:t>
            </a:r>
          </a:p>
        </p:txBody>
      </p:sp>
    </p:spTree>
    <p:extLst>
      <p:ext uri="{BB962C8B-B14F-4D97-AF65-F5344CB8AC3E}">
        <p14:creationId xmlns:p14="http://schemas.microsoft.com/office/powerpoint/2010/main" val="40123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41178" y="1316334"/>
            <a:ext cx="327044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rimas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palavras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denso ar ... </a:t>
            </a:r>
            <a:r>
              <a:rPr lang="pt-BR" sz="36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</a:t>
            </a:r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de novo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calma</a:t>
            </a:r>
          </a:p>
        </p:txBody>
      </p:sp>
    </p:spTree>
    <p:extLst>
      <p:ext uri="{BB962C8B-B14F-4D97-AF65-F5344CB8AC3E}">
        <p14:creationId xmlns:p14="http://schemas.microsoft.com/office/powerpoint/2010/main" val="3116979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56" y="0"/>
            <a:ext cx="7357241" cy="51435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725175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l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12471" y="1060314"/>
            <a:ext cx="2836034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doce magia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seu olhar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sua paciência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 me ouvir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jeito simples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me encantar</a:t>
            </a:r>
          </a:p>
        </p:txBody>
      </p:sp>
    </p:spTree>
    <p:extLst>
      <p:ext uri="{BB962C8B-B14F-4D97-AF65-F5344CB8AC3E}">
        <p14:creationId xmlns:p14="http://schemas.microsoft.com/office/powerpoint/2010/main" val="18749416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115262" y="1050587"/>
            <a:ext cx="2962671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tornar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minha vida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Mais bonita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saber enfeitar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palavras</a:t>
            </a:r>
          </a:p>
        </p:txBody>
      </p:sp>
    </p:spTree>
    <p:extLst>
      <p:ext uri="{BB962C8B-B14F-4D97-AF65-F5344CB8AC3E}">
        <p14:creationId xmlns:p14="http://schemas.microsoft.com/office/powerpoint/2010/main" val="4293164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952" y="273269"/>
            <a:ext cx="7556938" cy="5143500"/>
          </a:xfrm>
          <a:prstGeom prst="rect">
            <a:avLst/>
          </a:prstGeom>
          <a:effectLst>
            <a:softEdge rad="1054100"/>
          </a:effectLst>
        </p:spPr>
      </p:pic>
    </p:spTree>
    <p:extLst>
      <p:ext uri="{BB962C8B-B14F-4D97-AF65-F5344CB8AC3E}">
        <p14:creationId xmlns:p14="http://schemas.microsoft.com/office/powerpoint/2010/main" val="2088060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r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48703" y="1303507"/>
            <a:ext cx="3029997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pinceladas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Coloridas...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Mudando todo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Cenário da minha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Vida...</a:t>
            </a:r>
          </a:p>
        </p:txBody>
      </p:sp>
    </p:spTree>
    <p:extLst>
      <p:ext uri="{BB962C8B-B14F-4D97-AF65-F5344CB8AC3E}">
        <p14:creationId xmlns:p14="http://schemas.microsoft.com/office/powerpoint/2010/main" val="2008201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39862" y="1527242"/>
            <a:ext cx="411042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Ah! Que saudades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instantes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ternura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Dos pequenos momentos</a:t>
            </a:r>
          </a:p>
        </p:txBody>
      </p:sp>
    </p:spTree>
    <p:extLst>
      <p:ext uri="{BB962C8B-B14F-4D97-AF65-F5344CB8AC3E}">
        <p14:creationId xmlns:p14="http://schemas.microsoft.com/office/powerpoint/2010/main" val="422456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946" y="0"/>
            <a:ext cx="8313682" cy="5143500"/>
          </a:xfrm>
          <a:prstGeom prst="rect">
            <a:avLst/>
          </a:prstGeom>
          <a:effectLst>
            <a:softEdge rad="863600"/>
          </a:effectLst>
        </p:spPr>
      </p:pic>
    </p:spTree>
    <p:extLst>
      <p:ext uri="{BB962C8B-B14F-4D97-AF65-F5344CB8AC3E}">
        <p14:creationId xmlns:p14="http://schemas.microsoft.com/office/powerpoint/2010/main" val="20704597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l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56421" y="1498059"/>
            <a:ext cx="3438763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Feitos de amor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paz ...eternizados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se ama</a:t>
            </a:r>
          </a:p>
          <a:p>
            <a:pPr algn="ctr"/>
            <a:r>
              <a:rPr lang="pt-BR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Demais"... </a:t>
            </a:r>
          </a:p>
        </p:txBody>
      </p:sp>
    </p:spTree>
    <p:extLst>
      <p:ext uri="{BB962C8B-B14F-4D97-AF65-F5344CB8AC3E}">
        <p14:creationId xmlns:p14="http://schemas.microsoft.com/office/powerpoint/2010/main" val="2632279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6000">
        <p:split orient="vert"/>
      </p:transition>
    </mc:Choice>
    <mc:Fallback>
      <p:transition spd="slow" advTm="6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765" y="0"/>
            <a:ext cx="7588469" cy="5143500"/>
          </a:xfrm>
          <a:prstGeom prst="rect">
            <a:avLst/>
          </a:prstGeom>
          <a:effectLst>
            <a:softEdge rad="939800"/>
          </a:effectLst>
        </p:spPr>
      </p:pic>
    </p:spTree>
    <p:extLst>
      <p:ext uri="{BB962C8B-B14F-4D97-AF65-F5344CB8AC3E}">
        <p14:creationId xmlns:p14="http://schemas.microsoft.com/office/powerpoint/2010/main" val="3915281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 dir="r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80" y="486384"/>
            <a:ext cx="3583118" cy="3844806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5255" y="561912"/>
            <a:ext cx="3278079" cy="376927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CaixaDeTexto 7"/>
          <p:cNvSpPr txBox="1"/>
          <p:nvPr/>
        </p:nvSpPr>
        <p:spPr>
          <a:xfrm>
            <a:off x="505838" y="4555964"/>
            <a:ext cx="30877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Sonia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875507" y="4583752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10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fallOve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885312" y="1089498"/>
            <a:ext cx="684193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Maria Sonia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Laukaitis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Outra Vez-Roberto Carlos (Piano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Paulovik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Debiasi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 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084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indow dir="vert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94</TotalTime>
  <Words>145</Words>
  <Application>Microsoft Office PowerPoint</Application>
  <PresentationFormat>Apresentação na tela (16:9)</PresentationFormat>
  <Paragraphs>47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Lucida Calligraphy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2020-01-13T23:32:09Z</dcterms:created>
  <dcterms:modified xsi:type="dcterms:W3CDTF">2020-01-14T01:08:02Z</dcterms:modified>
</cp:coreProperties>
</file>