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0" r:id="rId5"/>
    <p:sldId id="259" r:id="rId6"/>
    <p:sldId id="261" r:id="rId7"/>
    <p:sldId id="263" r:id="rId8"/>
    <p:sldId id="268" r:id="rId9"/>
    <p:sldId id="265" r:id="rId10"/>
    <p:sldId id="262" r:id="rId11"/>
    <p:sldId id="266" r:id="rId12"/>
    <p:sldId id="258" r:id="rId13"/>
    <p:sldId id="267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2342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4103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4124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0925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2714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9398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9285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9824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7215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7072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521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1FA7D-B2B6-4683-85C9-0F64E0148EAF}" type="datetimeFigureOut">
              <a:rPr lang="pt-BR" smtClean="0"/>
              <a:t>03/08/2020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0CC80-233A-42ED-BD28-077942D74C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2784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microsoft.com/office/2007/relationships/hdphoto" Target="../media/hdphoto6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microsoft.com/office/2007/relationships/hdphoto" Target="../media/hdphoto5.wdp"/><Relationship Id="rId9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CM 15-Veronica, Mon Amour ... - Francis Goya  - INSTRUMENTAL-[AudioTrimmer.com]">
            <a:hlinkClick r:id="" action="ppaction://media"/>
            <a:extLst>
              <a:ext uri="{FF2B5EF4-FFF2-40B4-BE49-F238E27FC236}">
                <a16:creationId xmlns:a16="http://schemas.microsoft.com/office/drawing/2014/main" id="{B8558698-C242-4147-8E95-A5C82175CE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7604" y="24779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3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F369CD7C-4542-452C-A6A1-B4877EA57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9FA423A-4CFB-47E6-A9E2-157AFC961F03}"/>
              </a:ext>
            </a:extLst>
          </p:cNvPr>
          <p:cNvSpPr/>
          <p:nvPr/>
        </p:nvSpPr>
        <p:spPr>
          <a:xfrm>
            <a:off x="1993386" y="1446894"/>
            <a:ext cx="515722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AMEI-TE DE CORAÇÃO!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F41C1FD-0010-4F99-84AA-2BC103C0CD0E}"/>
              </a:ext>
            </a:extLst>
          </p:cNvPr>
          <p:cNvSpPr/>
          <p:nvPr/>
        </p:nvSpPr>
        <p:spPr>
          <a:xfrm>
            <a:off x="2851209" y="3092450"/>
            <a:ext cx="3582263" cy="66319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372324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Uma imagem contendo monitor, tela, janela, computador&#10;&#10;Descrição gerada automaticamente">
            <a:extLst>
              <a:ext uri="{FF2B5EF4-FFF2-40B4-BE49-F238E27FC236}">
                <a16:creationId xmlns:a16="http://schemas.microsoft.com/office/drawing/2014/main" id="{D3302BC9-E689-446B-BC64-C6B54EF7E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Homem e mulher posando para foto&#10;&#10;Descrição gerada automaticamente">
            <a:extLst>
              <a:ext uri="{FF2B5EF4-FFF2-40B4-BE49-F238E27FC236}">
                <a16:creationId xmlns:a16="http://schemas.microsoft.com/office/drawing/2014/main" id="{6ACC04EB-23A8-4F32-AADE-4CB2C46EA7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9" y="0"/>
            <a:ext cx="865490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3806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restige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F369CD7C-4542-452C-A6A1-B4877EA57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14BC33A-D05E-4FE3-87F8-FD973E3944D5}"/>
              </a:ext>
            </a:extLst>
          </p:cNvPr>
          <p:cNvSpPr txBox="1"/>
          <p:nvPr/>
        </p:nvSpPr>
        <p:spPr>
          <a:xfrm>
            <a:off x="1495292" y="1540698"/>
            <a:ext cx="415851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 da tua partida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ninguém eu quis amar,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dor do meu coração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passou, nem a chorar!</a:t>
            </a:r>
          </a:p>
        </p:txBody>
      </p:sp>
      <p:pic>
        <p:nvPicPr>
          <p:cNvPr id="8" name="Imagem 7" descr="Uma imagem contendo flor&#10;&#10;Descrição gerada automaticamente">
            <a:extLst>
              <a:ext uri="{FF2B5EF4-FFF2-40B4-BE49-F238E27FC236}">
                <a16:creationId xmlns:a16="http://schemas.microsoft.com/office/drawing/2014/main" id="{1615BEDB-F271-41FA-AB18-32CEA21243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298" y="666749"/>
            <a:ext cx="3048000" cy="381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53254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pull/>
      </p:transition>
    </mc:Choice>
    <mc:Fallback>
      <p:transition spd="slow" advTm="9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Uma imagem contendo monitor, tela, janela, computador&#10;&#10;Descrição gerada automaticamente">
            <a:extLst>
              <a:ext uri="{FF2B5EF4-FFF2-40B4-BE49-F238E27FC236}">
                <a16:creationId xmlns:a16="http://schemas.microsoft.com/office/drawing/2014/main" id="{D3302BC9-E689-446B-BC64-C6B54EF7E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Mulher com vestido florido&#10;&#10;Descrição gerada automaticamente">
            <a:extLst>
              <a:ext uri="{FF2B5EF4-FFF2-40B4-BE49-F238E27FC236}">
                <a16:creationId xmlns:a16="http://schemas.microsoft.com/office/drawing/2014/main" id="{61CFF0E6-1693-4FF7-820C-A38AF7EEDF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67" y="0"/>
            <a:ext cx="874206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2341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isContent="1" isInverted="1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F369CD7C-4542-452C-A6A1-B4877EA57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D890170-1072-4336-8058-569F9207A426}"/>
              </a:ext>
            </a:extLst>
          </p:cNvPr>
          <p:cNvSpPr txBox="1"/>
          <p:nvPr/>
        </p:nvSpPr>
        <p:spPr>
          <a:xfrm>
            <a:off x="1453400" y="1467060"/>
            <a:ext cx="392607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Passei os anos cativa,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estou em liberdade;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razão que me motiva?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Viver em paz, de verdade!</a:t>
            </a:r>
          </a:p>
        </p:txBody>
      </p:sp>
      <p:pic>
        <p:nvPicPr>
          <p:cNvPr id="6" name="Imagem 5" descr="Flor cor de rosa&#10;&#10;Descrição gerada automaticamente">
            <a:extLst>
              <a:ext uri="{FF2B5EF4-FFF2-40B4-BE49-F238E27FC236}">
                <a16:creationId xmlns:a16="http://schemas.microsoft.com/office/drawing/2014/main" id="{28AFE481-C1FF-4EFA-8D07-A2FFA69342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806" y="593111"/>
            <a:ext cx="3171825" cy="381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8909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pull/>
      </p:transition>
    </mc:Choice>
    <mc:Fallback>
      <p:transition spd="slow" advTm="9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Uma imagem contendo monitor, tela, janela, computador&#10;&#10;Descrição gerada automaticamente">
            <a:extLst>
              <a:ext uri="{FF2B5EF4-FFF2-40B4-BE49-F238E27FC236}">
                <a16:creationId xmlns:a16="http://schemas.microsoft.com/office/drawing/2014/main" id="{D3302BC9-E689-446B-BC64-C6B54EF7E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sorrindo pousando para foto&#10;&#10;Descrição gerada automaticamente">
            <a:extLst>
              <a:ext uri="{FF2B5EF4-FFF2-40B4-BE49-F238E27FC236}">
                <a16:creationId xmlns:a16="http://schemas.microsoft.com/office/drawing/2014/main" id="{37D15671-435E-4033-B048-B35C96CB30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53" y="0"/>
            <a:ext cx="881439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8797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blinds dir="vert"/>
      </p:transition>
    </mc:Choice>
    <mc:Fallback>
      <p:transition spd="slow" advTm="4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F369CD7C-4542-452C-A6A1-B4877EA57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7267E7-94F6-444D-A64E-A80474C40AB0}"/>
              </a:ext>
            </a:extLst>
          </p:cNvPr>
          <p:cNvSpPr txBox="1"/>
          <p:nvPr/>
        </p:nvSpPr>
        <p:spPr>
          <a:xfrm>
            <a:off x="1476365" y="1540698"/>
            <a:ext cx="341792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profunda cicatriz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muito que sofreu,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coração infeliz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solidão se rendeu!</a:t>
            </a:r>
          </a:p>
        </p:txBody>
      </p:sp>
      <p:pic>
        <p:nvPicPr>
          <p:cNvPr id="6" name="Imagem 5" descr="Árvore com flores rosas&#10;&#10;Descrição gerada automaticamente">
            <a:extLst>
              <a:ext uri="{FF2B5EF4-FFF2-40B4-BE49-F238E27FC236}">
                <a16:creationId xmlns:a16="http://schemas.microsoft.com/office/drawing/2014/main" id="{103E0975-66EC-42DE-AF4A-00840F8BDE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2000" y="414669"/>
            <a:ext cx="3333659" cy="449491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94113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pull/>
      </p:transition>
    </mc:Choice>
    <mc:Fallback>
      <p:transition spd="slow" advTm="9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Uma imagem contendo monitor, tela, janela, computador&#10;&#10;Descrição gerada automaticamente">
            <a:extLst>
              <a:ext uri="{FF2B5EF4-FFF2-40B4-BE49-F238E27FC236}">
                <a16:creationId xmlns:a16="http://schemas.microsoft.com/office/drawing/2014/main" id="{D3302BC9-E689-446B-BC64-C6B54EF7E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pessoa, mulher, mesa, segurando&#10;&#10;Descrição gerada automaticamente">
            <a:extLst>
              <a:ext uri="{FF2B5EF4-FFF2-40B4-BE49-F238E27FC236}">
                <a16:creationId xmlns:a16="http://schemas.microsoft.com/office/drawing/2014/main" id="{F6FA6596-0611-4D14-AF7D-20BB67BF20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86" y="0"/>
            <a:ext cx="873996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57608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an dir="u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F369CD7C-4542-452C-A6A1-B4877EA57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F9368EA-AC42-462C-A922-20A5092EC2CA}"/>
              </a:ext>
            </a:extLst>
          </p:cNvPr>
          <p:cNvSpPr txBox="1"/>
          <p:nvPr/>
        </p:nvSpPr>
        <p:spPr>
          <a:xfrm>
            <a:off x="1364358" y="1229126"/>
            <a:ext cx="4325222" cy="329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muito grande o desgosto,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finalmente eu superei...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deixaram marcas no rosto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lágrimas que eu chorei!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reservados.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 descr="Flor cor de rosa&#10;&#10;Descrição gerada automaticamente">
            <a:extLst>
              <a:ext uri="{FF2B5EF4-FFF2-40B4-BE49-F238E27FC236}">
                <a16:creationId xmlns:a16="http://schemas.microsoft.com/office/drawing/2014/main" id="{976F81B0-9FEC-4A1E-BD2D-BB503C637B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369" y="621165"/>
            <a:ext cx="2936337" cy="417885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60631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ll/>
      </p:transition>
    </mc:Choice>
    <mc:Fallback>
      <p:transition spd="slow" advTm="10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Uma imagem contendo monitor, tela, janela, computador&#10;&#10;Descrição gerada automaticamente">
            <a:extLst>
              <a:ext uri="{FF2B5EF4-FFF2-40B4-BE49-F238E27FC236}">
                <a16:creationId xmlns:a16="http://schemas.microsoft.com/office/drawing/2014/main" id="{D3302BC9-E689-446B-BC64-C6B54EF7E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Mulher com cabelo colorido&#10;&#10;Descrição gerada automaticamente">
            <a:extLst>
              <a:ext uri="{FF2B5EF4-FFF2-40B4-BE49-F238E27FC236}">
                <a16:creationId xmlns:a16="http://schemas.microsoft.com/office/drawing/2014/main" id="{2251E388-DD05-4A06-8118-334A47CA5A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5" y="4762"/>
            <a:ext cx="8681776" cy="51339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5421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Flor cor de rosa&#10;&#10;Descrição gerada automaticamente">
            <a:extLst>
              <a:ext uri="{FF2B5EF4-FFF2-40B4-BE49-F238E27FC236}">
                <a16:creationId xmlns:a16="http://schemas.microsoft.com/office/drawing/2014/main" id="{26E6A526-9365-4F83-A070-7E15169A87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5720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F3D6FD4-40D8-485B-AC03-76F483E5AD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</p:spPr>
      </p:pic>
      <p:pic>
        <p:nvPicPr>
          <p:cNvPr id="5" name="Imagem 4" descr="Mulher de óculos sorrindo&#10;&#10;Descrição gerada automaticamente">
            <a:extLst>
              <a:ext uri="{FF2B5EF4-FFF2-40B4-BE49-F238E27FC236}">
                <a16:creationId xmlns:a16="http://schemas.microsoft.com/office/drawing/2014/main" id="{442044FF-3ECE-4C17-AD02-662979EF21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779" y="1251251"/>
            <a:ext cx="3327465" cy="264099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 descr="Homem sentado sorrindo&#10;&#10;Descrição gerada automaticamente">
            <a:extLst>
              <a:ext uri="{FF2B5EF4-FFF2-40B4-BE49-F238E27FC236}">
                <a16:creationId xmlns:a16="http://schemas.microsoft.com/office/drawing/2014/main" id="{D9C36855-2912-4A3B-B767-7EE65AF418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93" y="1142999"/>
            <a:ext cx="3225651" cy="2857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5336D14-FB05-4516-B51E-39DC9CA85224}"/>
              </a:ext>
            </a:extLst>
          </p:cNvPr>
          <p:cNvSpPr txBox="1"/>
          <p:nvPr/>
        </p:nvSpPr>
        <p:spPr>
          <a:xfrm>
            <a:off x="1193463" y="4048779"/>
            <a:ext cx="1948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Laura Lopes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523521A3-3A36-45FA-8218-59504BADC858}"/>
              </a:ext>
            </a:extLst>
          </p:cNvPr>
          <p:cNvSpPr txBox="1"/>
          <p:nvPr/>
        </p:nvSpPr>
        <p:spPr>
          <a:xfrm>
            <a:off x="5586199" y="4048779"/>
            <a:ext cx="23718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496928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checker/>
      </p:transition>
    </mc:Choice>
    <mc:Fallback>
      <p:transition spd="slow" advTm="4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ecido, tapete&#10;&#10;Descrição gerada automaticamente">
            <a:extLst>
              <a:ext uri="{FF2B5EF4-FFF2-40B4-BE49-F238E27FC236}">
                <a16:creationId xmlns:a16="http://schemas.microsoft.com/office/drawing/2014/main" id="{BCF790B9-95FE-4E94-A993-53D079D1B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4" name="Imagem 3" descr="Vaso de flores&#10;&#10;Descrição gerada automaticamente">
            <a:extLst>
              <a:ext uri="{FF2B5EF4-FFF2-40B4-BE49-F238E27FC236}">
                <a16:creationId xmlns:a16="http://schemas.microsoft.com/office/drawing/2014/main" id="{F369CD7C-4542-452C-A6A1-B4877EA570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82905CA-B4BC-4BB4-B22E-11B73958C492}"/>
              </a:ext>
            </a:extLst>
          </p:cNvPr>
          <p:cNvSpPr txBox="1"/>
          <p:nvPr/>
        </p:nvSpPr>
        <p:spPr>
          <a:xfrm>
            <a:off x="1632112" y="753626"/>
            <a:ext cx="6072496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Veronica,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Mon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Amour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Francis Goya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99FF"/>
                </a:highligh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99FF"/>
                </a:highligh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99FF"/>
                </a:highligh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8993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flip dir="r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153</Words>
  <Application>Microsoft Office PowerPoint</Application>
  <PresentationFormat>Apresentação na tela (16:9)</PresentationFormat>
  <Paragraphs>32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11</cp:revision>
  <dcterms:created xsi:type="dcterms:W3CDTF">2020-07-24T00:45:41Z</dcterms:created>
  <dcterms:modified xsi:type="dcterms:W3CDTF">2020-08-03T18:23:28Z</dcterms:modified>
</cp:coreProperties>
</file>